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59" r:id="rId2"/>
    <p:sldId id="262" r:id="rId3"/>
    <p:sldId id="304" r:id="rId4"/>
    <p:sldId id="296" r:id="rId5"/>
    <p:sldId id="266" r:id="rId6"/>
    <p:sldId id="267" r:id="rId7"/>
    <p:sldId id="270" r:id="rId8"/>
    <p:sldId id="293" r:id="rId9"/>
    <p:sldId id="298" r:id="rId10"/>
    <p:sldId id="299" r:id="rId11"/>
    <p:sldId id="302" r:id="rId12"/>
    <p:sldId id="290" r:id="rId13"/>
    <p:sldId id="274" r:id="rId14"/>
    <p:sldId id="301" r:id="rId15"/>
    <p:sldId id="303" r:id="rId16"/>
    <p:sldId id="288" r:id="rId17"/>
    <p:sldId id="292" r:id="rId18"/>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C9F760-391D-106A-AE51-53D2819DD062}" v="26" dt="2022-10-16T18:39:46.618"/>
    <p1510:client id="{28AC24FF-F6D8-41E1-BC3C-93EE90739CAC}" v="269" dt="2022-10-09T18:13:00.543"/>
    <p1510:client id="{2B37D270-28BF-6F1A-3597-770CAC44502E}" v="521" dt="2022-10-09T19:41:24.426"/>
    <p1510:client id="{57FDA81A-BB85-FEFE-486E-28B3CA1481DB}" v="283" dt="2022-10-09T16:00:56.740"/>
    <p1510:client id="{6C612419-99BB-865E-0A84-04772EC0C6A5}" v="4" dt="2022-10-09T19:03:38.991"/>
    <p1510:client id="{8071152B-D25A-80AC-BE3D-6A4DA89F88DD}" v="107" dt="2022-10-09T19:52:10.012"/>
    <p1510:client id="{8A9B1585-FA90-EB70-EAE9-63D8859FAF46}" v="146" dt="2022-10-09T18:39:52.212"/>
    <p1510:client id="{9F4A94CA-A790-DFB6-C9C0-242DEC21590B}" v="16" dt="2022-10-09T17:32:15.178"/>
    <p1510:client id="{A4B5BFBC-9151-7C65-600B-6D90BA7153C0}" v="435" dt="2022-10-16T15:53:39.117"/>
    <p1510:client id="{B441476D-B211-FFB5-08DC-D6CDCFE48B4D}" v="38" dt="2022-10-09T17:38:55.777"/>
    <p1510:client id="{BBD5A0FE-3291-F682-B55A-FE432E02025A}" v="99" dt="2022-10-16T21:45:15.169"/>
    <p1510:client id="{CDBAA4C3-142C-1E5C-8DE9-5021A4C6852B}" v="5114" dt="2022-10-09T20:33:52.720"/>
    <p1510:client id="{D8A0CF08-AF85-07D1-8A1C-88089F668183}" v="1" dt="2022-10-09T11:52:28.755"/>
    <p1510:client id="{D9CB6803-580E-3BF2-2545-6A8AF8901E85}" v="18" dt="2022-10-15T03:22:51.574"/>
    <p1510:client id="{E63696E4-623F-0C62-B849-27B9C591FEF2}" v="173" dt="2022-10-09T16:16:58.623"/>
    <p1510:client id="{F2DA67DF-D4D0-3CDA-325C-F5CB561AFEB5}" v="3" dt="2022-10-10T13:16:01.676"/>
    <p1510:client id="{F39B9D62-887D-4E2F-60DE-B87AE0C911AD}" v="545" dt="2022-10-09T19:01:43.378"/>
    <p1510:client id="{F984BD34-9151-9876-F42D-D1502F2A9BBF}" v="46" dt="2022-10-09T14:31:58.7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46"/>
  </p:normalViewPr>
  <p:slideViewPr>
    <p:cSldViewPr snapToGrid="0">
      <p:cViewPr varScale="1">
        <p:scale>
          <a:sx n="89" d="100"/>
          <a:sy n="89" d="100"/>
        </p:scale>
        <p:origin x="896" y="16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00181A-6362-384C-A069-4B78C1680C97}"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GB"/>
        </a:p>
      </dgm:t>
    </dgm:pt>
    <dgm:pt modelId="{12E3BC7A-EC37-6B46-942B-B574A3F1FD47}">
      <dgm:prSet phldrT="[Text]"/>
      <dgm:spPr>
        <a:solidFill>
          <a:schemeClr val="accent1">
            <a:lumMod val="75000"/>
          </a:schemeClr>
        </a:solidFill>
      </dgm:spPr>
      <dgm:t>
        <a:bodyPr/>
        <a:lstStyle/>
        <a:p>
          <a:r>
            <a:rPr lang="en-GB"/>
            <a:t>Introduction</a:t>
          </a:r>
        </a:p>
      </dgm:t>
    </dgm:pt>
    <dgm:pt modelId="{C95F66DF-4C1C-8E41-928F-C939EC29DB7C}" type="parTrans" cxnId="{4B94CDEF-E8D2-C243-A44A-3DD3BE8103D4}">
      <dgm:prSet/>
      <dgm:spPr/>
      <dgm:t>
        <a:bodyPr/>
        <a:lstStyle/>
        <a:p>
          <a:endParaRPr lang="en-GB"/>
        </a:p>
      </dgm:t>
    </dgm:pt>
    <dgm:pt modelId="{2C675633-A734-374D-98C0-2557453A5049}" type="sibTrans" cxnId="{4B94CDEF-E8D2-C243-A44A-3DD3BE8103D4}">
      <dgm:prSet/>
      <dgm:spPr/>
      <dgm:t>
        <a:bodyPr/>
        <a:lstStyle/>
        <a:p>
          <a:endParaRPr lang="en-GB"/>
        </a:p>
      </dgm:t>
    </dgm:pt>
    <dgm:pt modelId="{A7336B23-18D1-9E47-9B8F-AD1AD9D89F76}">
      <dgm:prSet phldrT="[Text]"/>
      <dgm:spPr>
        <a:solidFill>
          <a:schemeClr val="accent1">
            <a:lumMod val="75000"/>
          </a:schemeClr>
        </a:solidFill>
      </dgm:spPr>
      <dgm:t>
        <a:bodyPr/>
        <a:lstStyle/>
        <a:p>
          <a:r>
            <a:rPr lang="en-GB"/>
            <a:t>Problem Statement</a:t>
          </a:r>
        </a:p>
      </dgm:t>
    </dgm:pt>
    <dgm:pt modelId="{7311A60F-E09A-1244-BD7E-BC355609E2F5}" type="parTrans" cxnId="{91619131-14EA-314C-859B-060BE807EA25}">
      <dgm:prSet/>
      <dgm:spPr/>
      <dgm:t>
        <a:bodyPr/>
        <a:lstStyle/>
        <a:p>
          <a:endParaRPr lang="en-GB"/>
        </a:p>
      </dgm:t>
    </dgm:pt>
    <dgm:pt modelId="{62FDBC84-FA14-6044-939F-84749779378D}" type="sibTrans" cxnId="{91619131-14EA-314C-859B-060BE807EA25}">
      <dgm:prSet/>
      <dgm:spPr/>
      <dgm:t>
        <a:bodyPr/>
        <a:lstStyle/>
        <a:p>
          <a:endParaRPr lang="en-GB"/>
        </a:p>
      </dgm:t>
    </dgm:pt>
    <dgm:pt modelId="{A8BFE879-F280-5E43-B715-4A8F0B4AE861}">
      <dgm:prSet/>
      <dgm:spPr>
        <a:solidFill>
          <a:schemeClr val="accent1">
            <a:lumMod val="75000"/>
          </a:schemeClr>
        </a:solidFill>
      </dgm:spPr>
      <dgm:t>
        <a:bodyPr/>
        <a:lstStyle/>
        <a:p>
          <a:r>
            <a:rPr lang="en-GB"/>
            <a:t>Related Existing Solutions</a:t>
          </a:r>
        </a:p>
      </dgm:t>
    </dgm:pt>
    <dgm:pt modelId="{85D5B715-30F2-134B-8683-48B9FD190D61}" type="parTrans" cxnId="{CA4C577B-9B71-454B-9E17-E4563C1DECF1}">
      <dgm:prSet/>
      <dgm:spPr/>
      <dgm:t>
        <a:bodyPr/>
        <a:lstStyle/>
        <a:p>
          <a:endParaRPr lang="en-GB"/>
        </a:p>
      </dgm:t>
    </dgm:pt>
    <dgm:pt modelId="{8867D728-C1F4-F248-BC01-1E50141D9E8F}" type="sibTrans" cxnId="{CA4C577B-9B71-454B-9E17-E4563C1DECF1}">
      <dgm:prSet/>
      <dgm:spPr/>
      <dgm:t>
        <a:bodyPr/>
        <a:lstStyle/>
        <a:p>
          <a:endParaRPr lang="en-GB"/>
        </a:p>
      </dgm:t>
    </dgm:pt>
    <dgm:pt modelId="{C3CF64CD-C996-B04C-921B-030AA2E48720}">
      <dgm:prSet/>
      <dgm:spPr>
        <a:solidFill>
          <a:schemeClr val="accent1">
            <a:lumMod val="75000"/>
          </a:schemeClr>
        </a:solidFill>
      </dgm:spPr>
      <dgm:t>
        <a:bodyPr/>
        <a:lstStyle/>
        <a:p>
          <a:r>
            <a:rPr lang="en-GB"/>
            <a:t>Our Design Methodology</a:t>
          </a:r>
        </a:p>
      </dgm:t>
    </dgm:pt>
    <dgm:pt modelId="{27988639-E127-DB4C-8886-ED4A93E3B560}" type="parTrans" cxnId="{C1D478F4-AF54-6A44-9F02-69C6B464828A}">
      <dgm:prSet/>
      <dgm:spPr/>
      <dgm:t>
        <a:bodyPr/>
        <a:lstStyle/>
        <a:p>
          <a:endParaRPr lang="en-GB"/>
        </a:p>
      </dgm:t>
    </dgm:pt>
    <dgm:pt modelId="{8E51B737-E7CD-A746-BC1E-0F24D26CD7B0}" type="sibTrans" cxnId="{C1D478F4-AF54-6A44-9F02-69C6B464828A}">
      <dgm:prSet/>
      <dgm:spPr/>
      <dgm:t>
        <a:bodyPr/>
        <a:lstStyle/>
        <a:p>
          <a:endParaRPr lang="en-GB"/>
        </a:p>
      </dgm:t>
    </dgm:pt>
    <dgm:pt modelId="{806E2F0B-813C-E144-8AA6-67F43CE93A1A}">
      <dgm:prSet/>
      <dgm:spPr>
        <a:solidFill>
          <a:schemeClr val="accent1">
            <a:lumMod val="75000"/>
          </a:schemeClr>
        </a:solidFill>
      </dgm:spPr>
      <dgm:t>
        <a:bodyPr/>
        <a:lstStyle/>
        <a:p>
          <a:r>
            <a:rPr lang="en-GB"/>
            <a:t>User’s Evaluation</a:t>
          </a:r>
        </a:p>
      </dgm:t>
    </dgm:pt>
    <dgm:pt modelId="{29CB510E-5EF0-A047-9C8A-8E02F9192429}" type="parTrans" cxnId="{C555EDF6-E9DF-0448-A72C-F9515F8C3C6D}">
      <dgm:prSet/>
      <dgm:spPr/>
      <dgm:t>
        <a:bodyPr/>
        <a:lstStyle/>
        <a:p>
          <a:endParaRPr lang="en-GB"/>
        </a:p>
      </dgm:t>
    </dgm:pt>
    <dgm:pt modelId="{5E68ABE8-2407-7041-A0E5-0070C0E42BAC}" type="sibTrans" cxnId="{C555EDF6-E9DF-0448-A72C-F9515F8C3C6D}">
      <dgm:prSet/>
      <dgm:spPr/>
      <dgm:t>
        <a:bodyPr/>
        <a:lstStyle/>
        <a:p>
          <a:endParaRPr lang="en-GB"/>
        </a:p>
      </dgm:t>
    </dgm:pt>
    <dgm:pt modelId="{437729CC-184A-E446-8DCF-00946FFF3873}">
      <dgm:prSet/>
      <dgm:spPr>
        <a:solidFill>
          <a:schemeClr val="accent1">
            <a:lumMod val="75000"/>
          </a:schemeClr>
        </a:solidFill>
      </dgm:spPr>
      <dgm:t>
        <a:bodyPr/>
        <a:lstStyle/>
        <a:p>
          <a:r>
            <a:rPr lang="en-GB"/>
            <a:t>Result’s</a:t>
          </a:r>
        </a:p>
      </dgm:t>
    </dgm:pt>
    <dgm:pt modelId="{4FABC6BA-5E3B-F644-A5C2-BA2BC926372C}" type="parTrans" cxnId="{E13D6788-4557-7947-BCC7-DC4BA706D551}">
      <dgm:prSet/>
      <dgm:spPr/>
      <dgm:t>
        <a:bodyPr/>
        <a:lstStyle/>
        <a:p>
          <a:endParaRPr lang="en-GB"/>
        </a:p>
      </dgm:t>
    </dgm:pt>
    <dgm:pt modelId="{1A971C52-DD07-FC48-A68C-920A4FAD7830}" type="sibTrans" cxnId="{E13D6788-4557-7947-BCC7-DC4BA706D551}">
      <dgm:prSet/>
      <dgm:spPr/>
      <dgm:t>
        <a:bodyPr/>
        <a:lstStyle/>
        <a:p>
          <a:endParaRPr lang="en-GB"/>
        </a:p>
      </dgm:t>
    </dgm:pt>
    <dgm:pt modelId="{9276720F-0794-7448-A8C1-8DBA031C16A5}">
      <dgm:prSet/>
      <dgm:spPr>
        <a:solidFill>
          <a:schemeClr val="accent1">
            <a:lumMod val="75000"/>
          </a:schemeClr>
        </a:solidFill>
      </dgm:spPr>
      <dgm:t>
        <a:bodyPr/>
        <a:lstStyle/>
        <a:p>
          <a:r>
            <a:rPr lang="en-GB"/>
            <a:t>Conclusion</a:t>
          </a:r>
        </a:p>
      </dgm:t>
    </dgm:pt>
    <dgm:pt modelId="{24D39348-B330-7240-BCBB-371BDA146436}" type="parTrans" cxnId="{72ED50EC-47A1-3749-A751-395CD4B30A2C}">
      <dgm:prSet/>
      <dgm:spPr/>
      <dgm:t>
        <a:bodyPr/>
        <a:lstStyle/>
        <a:p>
          <a:endParaRPr lang="en-GB"/>
        </a:p>
      </dgm:t>
    </dgm:pt>
    <dgm:pt modelId="{1A0DCC9B-0A8F-4F48-B668-A8135972CB08}" type="sibTrans" cxnId="{72ED50EC-47A1-3749-A751-395CD4B30A2C}">
      <dgm:prSet/>
      <dgm:spPr/>
      <dgm:t>
        <a:bodyPr/>
        <a:lstStyle/>
        <a:p>
          <a:endParaRPr lang="en-GB"/>
        </a:p>
      </dgm:t>
    </dgm:pt>
    <dgm:pt modelId="{9A2C62F7-8AEB-794C-9AB0-CC37A48AC6E6}">
      <dgm:prSet/>
      <dgm:spPr>
        <a:solidFill>
          <a:schemeClr val="accent1">
            <a:lumMod val="75000"/>
          </a:schemeClr>
        </a:solidFill>
      </dgm:spPr>
      <dgm:t>
        <a:bodyPr/>
        <a:lstStyle/>
        <a:p>
          <a:r>
            <a:rPr lang="en-GB"/>
            <a:t>Our Solutions</a:t>
          </a:r>
        </a:p>
      </dgm:t>
    </dgm:pt>
    <dgm:pt modelId="{23D47901-D3F7-3E45-A233-E67A22CFD30A}" type="parTrans" cxnId="{0627354F-3585-5946-9964-903BBEFAD039}">
      <dgm:prSet/>
      <dgm:spPr/>
      <dgm:t>
        <a:bodyPr/>
        <a:lstStyle/>
        <a:p>
          <a:endParaRPr lang="en-GB"/>
        </a:p>
      </dgm:t>
    </dgm:pt>
    <dgm:pt modelId="{C008BA9C-E942-5C4D-9D7C-A28E6375E494}" type="sibTrans" cxnId="{0627354F-3585-5946-9964-903BBEFAD039}">
      <dgm:prSet/>
      <dgm:spPr/>
      <dgm:t>
        <a:bodyPr/>
        <a:lstStyle/>
        <a:p>
          <a:endParaRPr lang="en-GB"/>
        </a:p>
      </dgm:t>
    </dgm:pt>
    <dgm:pt modelId="{C668763F-A74D-9D4D-AD9F-77567675EA82}" type="pres">
      <dgm:prSet presAssocID="{2C00181A-6362-384C-A069-4B78C1680C97}" presName="linear" presStyleCnt="0">
        <dgm:presLayoutVars>
          <dgm:dir/>
          <dgm:animLvl val="lvl"/>
          <dgm:resizeHandles val="exact"/>
        </dgm:presLayoutVars>
      </dgm:prSet>
      <dgm:spPr/>
    </dgm:pt>
    <dgm:pt modelId="{C4753A1A-7929-A547-807E-C6E145EA2205}" type="pres">
      <dgm:prSet presAssocID="{12E3BC7A-EC37-6B46-942B-B574A3F1FD47}" presName="parentLin" presStyleCnt="0"/>
      <dgm:spPr/>
    </dgm:pt>
    <dgm:pt modelId="{1C12F48A-F273-C047-8280-2BBCC8B67483}" type="pres">
      <dgm:prSet presAssocID="{12E3BC7A-EC37-6B46-942B-B574A3F1FD47}" presName="parentLeftMargin" presStyleLbl="node1" presStyleIdx="0" presStyleCnt="8"/>
      <dgm:spPr/>
    </dgm:pt>
    <dgm:pt modelId="{7A37608A-0639-D344-8079-24E088CEF53F}" type="pres">
      <dgm:prSet presAssocID="{12E3BC7A-EC37-6B46-942B-B574A3F1FD47}" presName="parentText" presStyleLbl="node1" presStyleIdx="0" presStyleCnt="8">
        <dgm:presLayoutVars>
          <dgm:chMax val="0"/>
          <dgm:bulletEnabled val="1"/>
        </dgm:presLayoutVars>
      </dgm:prSet>
      <dgm:spPr/>
    </dgm:pt>
    <dgm:pt modelId="{79F8C754-C92F-6C48-86CF-B6FA873C198D}" type="pres">
      <dgm:prSet presAssocID="{12E3BC7A-EC37-6B46-942B-B574A3F1FD47}" presName="negativeSpace" presStyleCnt="0"/>
      <dgm:spPr/>
    </dgm:pt>
    <dgm:pt modelId="{FAC519FF-1865-604B-8B96-6E2E310240A1}" type="pres">
      <dgm:prSet presAssocID="{12E3BC7A-EC37-6B46-942B-B574A3F1FD47}" presName="childText" presStyleLbl="conFgAcc1" presStyleIdx="0" presStyleCnt="8">
        <dgm:presLayoutVars>
          <dgm:bulletEnabled val="1"/>
        </dgm:presLayoutVars>
      </dgm:prSet>
      <dgm:spPr/>
    </dgm:pt>
    <dgm:pt modelId="{AC789769-26CE-3A48-9DF6-B83D513CF7F8}" type="pres">
      <dgm:prSet presAssocID="{2C675633-A734-374D-98C0-2557453A5049}" presName="spaceBetweenRectangles" presStyleCnt="0"/>
      <dgm:spPr/>
    </dgm:pt>
    <dgm:pt modelId="{C4284310-68D4-4F4C-9AB3-2ED19DBB1939}" type="pres">
      <dgm:prSet presAssocID="{A7336B23-18D1-9E47-9B8F-AD1AD9D89F76}" presName="parentLin" presStyleCnt="0"/>
      <dgm:spPr/>
    </dgm:pt>
    <dgm:pt modelId="{FE89BAED-FFA5-C145-B048-336B82FF1586}" type="pres">
      <dgm:prSet presAssocID="{A7336B23-18D1-9E47-9B8F-AD1AD9D89F76}" presName="parentLeftMargin" presStyleLbl="node1" presStyleIdx="0" presStyleCnt="8"/>
      <dgm:spPr/>
    </dgm:pt>
    <dgm:pt modelId="{03DF05B2-4B01-434A-9137-8710E677B4C2}" type="pres">
      <dgm:prSet presAssocID="{A7336B23-18D1-9E47-9B8F-AD1AD9D89F76}" presName="parentText" presStyleLbl="node1" presStyleIdx="1" presStyleCnt="8">
        <dgm:presLayoutVars>
          <dgm:chMax val="0"/>
          <dgm:bulletEnabled val="1"/>
        </dgm:presLayoutVars>
      </dgm:prSet>
      <dgm:spPr/>
    </dgm:pt>
    <dgm:pt modelId="{7F3FB7D1-3C31-BD4E-BE8B-B3B4A6EA4000}" type="pres">
      <dgm:prSet presAssocID="{A7336B23-18D1-9E47-9B8F-AD1AD9D89F76}" presName="negativeSpace" presStyleCnt="0"/>
      <dgm:spPr/>
    </dgm:pt>
    <dgm:pt modelId="{84C89BBE-647D-5043-8D2B-750FDC77A67D}" type="pres">
      <dgm:prSet presAssocID="{A7336B23-18D1-9E47-9B8F-AD1AD9D89F76}" presName="childText" presStyleLbl="conFgAcc1" presStyleIdx="1" presStyleCnt="8">
        <dgm:presLayoutVars>
          <dgm:bulletEnabled val="1"/>
        </dgm:presLayoutVars>
      </dgm:prSet>
      <dgm:spPr/>
    </dgm:pt>
    <dgm:pt modelId="{CEBB247C-D4EB-FB4D-9749-339A19A28D4F}" type="pres">
      <dgm:prSet presAssocID="{62FDBC84-FA14-6044-939F-84749779378D}" presName="spaceBetweenRectangles" presStyleCnt="0"/>
      <dgm:spPr/>
    </dgm:pt>
    <dgm:pt modelId="{21F06BE4-509B-0E4B-931E-6312EA94DE7D}" type="pres">
      <dgm:prSet presAssocID="{A8BFE879-F280-5E43-B715-4A8F0B4AE861}" presName="parentLin" presStyleCnt="0"/>
      <dgm:spPr/>
    </dgm:pt>
    <dgm:pt modelId="{02D82B18-2CF0-0840-A1EE-5DC0837D2A1E}" type="pres">
      <dgm:prSet presAssocID="{A8BFE879-F280-5E43-B715-4A8F0B4AE861}" presName="parentLeftMargin" presStyleLbl="node1" presStyleIdx="1" presStyleCnt="8"/>
      <dgm:spPr/>
    </dgm:pt>
    <dgm:pt modelId="{8F1D417C-487B-B041-B144-ED7857025D06}" type="pres">
      <dgm:prSet presAssocID="{A8BFE879-F280-5E43-B715-4A8F0B4AE861}" presName="parentText" presStyleLbl="node1" presStyleIdx="2" presStyleCnt="8">
        <dgm:presLayoutVars>
          <dgm:chMax val="0"/>
          <dgm:bulletEnabled val="1"/>
        </dgm:presLayoutVars>
      </dgm:prSet>
      <dgm:spPr/>
    </dgm:pt>
    <dgm:pt modelId="{F4779887-8F9E-B24C-AB0E-B0A7DA5C63C2}" type="pres">
      <dgm:prSet presAssocID="{A8BFE879-F280-5E43-B715-4A8F0B4AE861}" presName="negativeSpace" presStyleCnt="0"/>
      <dgm:spPr/>
    </dgm:pt>
    <dgm:pt modelId="{9F93FA82-B0DB-524B-A18C-DC3E494158FF}" type="pres">
      <dgm:prSet presAssocID="{A8BFE879-F280-5E43-B715-4A8F0B4AE861}" presName="childText" presStyleLbl="conFgAcc1" presStyleIdx="2" presStyleCnt="8">
        <dgm:presLayoutVars>
          <dgm:bulletEnabled val="1"/>
        </dgm:presLayoutVars>
      </dgm:prSet>
      <dgm:spPr/>
    </dgm:pt>
    <dgm:pt modelId="{515C50B7-B8D4-E942-9844-35A833F9FA05}" type="pres">
      <dgm:prSet presAssocID="{8867D728-C1F4-F248-BC01-1E50141D9E8F}" presName="spaceBetweenRectangles" presStyleCnt="0"/>
      <dgm:spPr/>
    </dgm:pt>
    <dgm:pt modelId="{62484BA3-4788-664F-9342-F5C5E0EB879F}" type="pres">
      <dgm:prSet presAssocID="{9A2C62F7-8AEB-794C-9AB0-CC37A48AC6E6}" presName="parentLin" presStyleCnt="0"/>
      <dgm:spPr/>
    </dgm:pt>
    <dgm:pt modelId="{6B93AE0D-4F3E-3543-BB97-087893B2F18F}" type="pres">
      <dgm:prSet presAssocID="{9A2C62F7-8AEB-794C-9AB0-CC37A48AC6E6}" presName="parentLeftMargin" presStyleLbl="node1" presStyleIdx="2" presStyleCnt="8"/>
      <dgm:spPr/>
    </dgm:pt>
    <dgm:pt modelId="{5484DFBE-3D02-0544-969C-3AD209B142E6}" type="pres">
      <dgm:prSet presAssocID="{9A2C62F7-8AEB-794C-9AB0-CC37A48AC6E6}" presName="parentText" presStyleLbl="node1" presStyleIdx="3" presStyleCnt="8">
        <dgm:presLayoutVars>
          <dgm:chMax val="0"/>
          <dgm:bulletEnabled val="1"/>
        </dgm:presLayoutVars>
      </dgm:prSet>
      <dgm:spPr/>
    </dgm:pt>
    <dgm:pt modelId="{780AC198-25F8-2C49-AFB8-C3E224B81C72}" type="pres">
      <dgm:prSet presAssocID="{9A2C62F7-8AEB-794C-9AB0-CC37A48AC6E6}" presName="negativeSpace" presStyleCnt="0"/>
      <dgm:spPr/>
    </dgm:pt>
    <dgm:pt modelId="{9EA50B1A-918E-8849-ACBF-75DB4428FAD1}" type="pres">
      <dgm:prSet presAssocID="{9A2C62F7-8AEB-794C-9AB0-CC37A48AC6E6}" presName="childText" presStyleLbl="conFgAcc1" presStyleIdx="3" presStyleCnt="8">
        <dgm:presLayoutVars>
          <dgm:bulletEnabled val="1"/>
        </dgm:presLayoutVars>
      </dgm:prSet>
      <dgm:spPr/>
    </dgm:pt>
    <dgm:pt modelId="{B9AFACA3-E7DF-6141-AF8B-5BAC79103D11}" type="pres">
      <dgm:prSet presAssocID="{C008BA9C-E942-5C4D-9D7C-A28E6375E494}" presName="spaceBetweenRectangles" presStyleCnt="0"/>
      <dgm:spPr/>
    </dgm:pt>
    <dgm:pt modelId="{BA6ED3C2-BBA9-3346-827B-93EF78634B9A}" type="pres">
      <dgm:prSet presAssocID="{C3CF64CD-C996-B04C-921B-030AA2E48720}" presName="parentLin" presStyleCnt="0"/>
      <dgm:spPr/>
    </dgm:pt>
    <dgm:pt modelId="{79977692-2477-C74E-88CF-E7278B096CD2}" type="pres">
      <dgm:prSet presAssocID="{C3CF64CD-C996-B04C-921B-030AA2E48720}" presName="parentLeftMargin" presStyleLbl="node1" presStyleIdx="3" presStyleCnt="8"/>
      <dgm:spPr/>
    </dgm:pt>
    <dgm:pt modelId="{8A3FDBE0-93EC-4F49-B90A-73319D52EC33}" type="pres">
      <dgm:prSet presAssocID="{C3CF64CD-C996-B04C-921B-030AA2E48720}" presName="parentText" presStyleLbl="node1" presStyleIdx="4" presStyleCnt="8">
        <dgm:presLayoutVars>
          <dgm:chMax val="0"/>
          <dgm:bulletEnabled val="1"/>
        </dgm:presLayoutVars>
      </dgm:prSet>
      <dgm:spPr/>
    </dgm:pt>
    <dgm:pt modelId="{41294891-4DCA-B448-9D06-8FA3F4B6A65A}" type="pres">
      <dgm:prSet presAssocID="{C3CF64CD-C996-B04C-921B-030AA2E48720}" presName="negativeSpace" presStyleCnt="0"/>
      <dgm:spPr/>
    </dgm:pt>
    <dgm:pt modelId="{9F10F52E-8A6F-B044-A262-FBABC2DE70AA}" type="pres">
      <dgm:prSet presAssocID="{C3CF64CD-C996-B04C-921B-030AA2E48720}" presName="childText" presStyleLbl="conFgAcc1" presStyleIdx="4" presStyleCnt="8">
        <dgm:presLayoutVars>
          <dgm:bulletEnabled val="1"/>
        </dgm:presLayoutVars>
      </dgm:prSet>
      <dgm:spPr/>
    </dgm:pt>
    <dgm:pt modelId="{7F6FD4F4-E787-C044-8313-FC4429B09A8C}" type="pres">
      <dgm:prSet presAssocID="{8E51B737-E7CD-A746-BC1E-0F24D26CD7B0}" presName="spaceBetweenRectangles" presStyleCnt="0"/>
      <dgm:spPr/>
    </dgm:pt>
    <dgm:pt modelId="{904FF896-F32E-2D4A-9AD8-6952597F585D}" type="pres">
      <dgm:prSet presAssocID="{806E2F0B-813C-E144-8AA6-67F43CE93A1A}" presName="parentLin" presStyleCnt="0"/>
      <dgm:spPr/>
    </dgm:pt>
    <dgm:pt modelId="{33B92765-973C-714F-ABF0-0B49D957C99C}" type="pres">
      <dgm:prSet presAssocID="{806E2F0B-813C-E144-8AA6-67F43CE93A1A}" presName="parentLeftMargin" presStyleLbl="node1" presStyleIdx="4" presStyleCnt="8"/>
      <dgm:spPr/>
    </dgm:pt>
    <dgm:pt modelId="{425C4A9F-1B79-B04E-A69B-A9599C5D5DC1}" type="pres">
      <dgm:prSet presAssocID="{806E2F0B-813C-E144-8AA6-67F43CE93A1A}" presName="parentText" presStyleLbl="node1" presStyleIdx="5" presStyleCnt="8">
        <dgm:presLayoutVars>
          <dgm:chMax val="0"/>
          <dgm:bulletEnabled val="1"/>
        </dgm:presLayoutVars>
      </dgm:prSet>
      <dgm:spPr/>
    </dgm:pt>
    <dgm:pt modelId="{430D3EF0-6857-A54C-9651-36F82A029961}" type="pres">
      <dgm:prSet presAssocID="{806E2F0B-813C-E144-8AA6-67F43CE93A1A}" presName="negativeSpace" presStyleCnt="0"/>
      <dgm:spPr/>
    </dgm:pt>
    <dgm:pt modelId="{1FBBBFE0-79F1-DE4E-ADCD-89EA00F7092C}" type="pres">
      <dgm:prSet presAssocID="{806E2F0B-813C-E144-8AA6-67F43CE93A1A}" presName="childText" presStyleLbl="conFgAcc1" presStyleIdx="5" presStyleCnt="8">
        <dgm:presLayoutVars>
          <dgm:bulletEnabled val="1"/>
        </dgm:presLayoutVars>
      </dgm:prSet>
      <dgm:spPr/>
    </dgm:pt>
    <dgm:pt modelId="{7D212EED-5590-1B41-981B-E208CBB9EB3D}" type="pres">
      <dgm:prSet presAssocID="{5E68ABE8-2407-7041-A0E5-0070C0E42BAC}" presName="spaceBetweenRectangles" presStyleCnt="0"/>
      <dgm:spPr/>
    </dgm:pt>
    <dgm:pt modelId="{ABB97BE8-E18B-D945-921C-C1E242A24ED3}" type="pres">
      <dgm:prSet presAssocID="{437729CC-184A-E446-8DCF-00946FFF3873}" presName="parentLin" presStyleCnt="0"/>
      <dgm:spPr/>
    </dgm:pt>
    <dgm:pt modelId="{B86E2FA9-3941-214B-B067-FAE48BE8AED7}" type="pres">
      <dgm:prSet presAssocID="{437729CC-184A-E446-8DCF-00946FFF3873}" presName="parentLeftMargin" presStyleLbl="node1" presStyleIdx="5" presStyleCnt="8"/>
      <dgm:spPr/>
    </dgm:pt>
    <dgm:pt modelId="{30D15647-A705-CF4E-BDC2-6675939CFDD8}" type="pres">
      <dgm:prSet presAssocID="{437729CC-184A-E446-8DCF-00946FFF3873}" presName="parentText" presStyleLbl="node1" presStyleIdx="6" presStyleCnt="8">
        <dgm:presLayoutVars>
          <dgm:chMax val="0"/>
          <dgm:bulletEnabled val="1"/>
        </dgm:presLayoutVars>
      </dgm:prSet>
      <dgm:spPr/>
    </dgm:pt>
    <dgm:pt modelId="{49CF6A36-33DB-9C41-9249-6507287DB747}" type="pres">
      <dgm:prSet presAssocID="{437729CC-184A-E446-8DCF-00946FFF3873}" presName="negativeSpace" presStyleCnt="0"/>
      <dgm:spPr/>
    </dgm:pt>
    <dgm:pt modelId="{2E261F3A-037B-C34F-8FAB-6D007C78F69A}" type="pres">
      <dgm:prSet presAssocID="{437729CC-184A-E446-8DCF-00946FFF3873}" presName="childText" presStyleLbl="conFgAcc1" presStyleIdx="6" presStyleCnt="8">
        <dgm:presLayoutVars>
          <dgm:bulletEnabled val="1"/>
        </dgm:presLayoutVars>
      </dgm:prSet>
      <dgm:spPr/>
    </dgm:pt>
    <dgm:pt modelId="{B677CF51-3A3C-7843-97EE-85D4122881CB}" type="pres">
      <dgm:prSet presAssocID="{1A971C52-DD07-FC48-A68C-920A4FAD7830}" presName="spaceBetweenRectangles" presStyleCnt="0"/>
      <dgm:spPr/>
    </dgm:pt>
    <dgm:pt modelId="{7FA8435F-96FA-6143-9BBF-07AC62360CA1}" type="pres">
      <dgm:prSet presAssocID="{9276720F-0794-7448-A8C1-8DBA031C16A5}" presName="parentLin" presStyleCnt="0"/>
      <dgm:spPr/>
    </dgm:pt>
    <dgm:pt modelId="{442BF4A1-6F2B-7942-947C-B6F3D4E247CE}" type="pres">
      <dgm:prSet presAssocID="{9276720F-0794-7448-A8C1-8DBA031C16A5}" presName="parentLeftMargin" presStyleLbl="node1" presStyleIdx="6" presStyleCnt="8"/>
      <dgm:spPr/>
    </dgm:pt>
    <dgm:pt modelId="{A5A5787D-B413-DC47-B855-7B2BC9B49A57}" type="pres">
      <dgm:prSet presAssocID="{9276720F-0794-7448-A8C1-8DBA031C16A5}" presName="parentText" presStyleLbl="node1" presStyleIdx="7" presStyleCnt="8">
        <dgm:presLayoutVars>
          <dgm:chMax val="0"/>
          <dgm:bulletEnabled val="1"/>
        </dgm:presLayoutVars>
      </dgm:prSet>
      <dgm:spPr/>
    </dgm:pt>
    <dgm:pt modelId="{649B271C-BE31-874B-85C7-FB555E023DAB}" type="pres">
      <dgm:prSet presAssocID="{9276720F-0794-7448-A8C1-8DBA031C16A5}" presName="negativeSpace" presStyleCnt="0"/>
      <dgm:spPr/>
    </dgm:pt>
    <dgm:pt modelId="{71CE4107-3710-2A42-A10D-98A4324A059F}" type="pres">
      <dgm:prSet presAssocID="{9276720F-0794-7448-A8C1-8DBA031C16A5}" presName="childText" presStyleLbl="conFgAcc1" presStyleIdx="7" presStyleCnt="8">
        <dgm:presLayoutVars>
          <dgm:bulletEnabled val="1"/>
        </dgm:presLayoutVars>
      </dgm:prSet>
      <dgm:spPr/>
    </dgm:pt>
  </dgm:ptLst>
  <dgm:cxnLst>
    <dgm:cxn modelId="{7C454E07-A7B8-4042-8409-6E5F556298E8}" type="presOf" srcId="{437729CC-184A-E446-8DCF-00946FFF3873}" destId="{30D15647-A705-CF4E-BDC2-6675939CFDD8}" srcOrd="1" destOrd="0" presId="urn:microsoft.com/office/officeart/2005/8/layout/list1"/>
    <dgm:cxn modelId="{10AE3017-ABF0-E347-B378-535FFA629FE5}" type="presOf" srcId="{A7336B23-18D1-9E47-9B8F-AD1AD9D89F76}" destId="{FE89BAED-FFA5-C145-B048-336B82FF1586}" srcOrd="0" destOrd="0" presId="urn:microsoft.com/office/officeart/2005/8/layout/list1"/>
    <dgm:cxn modelId="{91619131-14EA-314C-859B-060BE807EA25}" srcId="{2C00181A-6362-384C-A069-4B78C1680C97}" destId="{A7336B23-18D1-9E47-9B8F-AD1AD9D89F76}" srcOrd="1" destOrd="0" parTransId="{7311A60F-E09A-1244-BD7E-BC355609E2F5}" sibTransId="{62FDBC84-FA14-6044-939F-84749779378D}"/>
    <dgm:cxn modelId="{0627354F-3585-5946-9964-903BBEFAD039}" srcId="{2C00181A-6362-384C-A069-4B78C1680C97}" destId="{9A2C62F7-8AEB-794C-9AB0-CC37A48AC6E6}" srcOrd="3" destOrd="0" parTransId="{23D47901-D3F7-3E45-A233-E67A22CFD30A}" sibTransId="{C008BA9C-E942-5C4D-9D7C-A28E6375E494}"/>
    <dgm:cxn modelId="{E11C1551-F2F6-F440-A91E-52D771897EDA}" type="presOf" srcId="{12E3BC7A-EC37-6B46-942B-B574A3F1FD47}" destId="{1C12F48A-F273-C047-8280-2BBCC8B67483}" srcOrd="0" destOrd="0" presId="urn:microsoft.com/office/officeart/2005/8/layout/list1"/>
    <dgm:cxn modelId="{BE6D6779-7F3F-AB4D-8F8E-7ECAA19EA6CA}" type="presOf" srcId="{A8BFE879-F280-5E43-B715-4A8F0B4AE861}" destId="{8F1D417C-487B-B041-B144-ED7857025D06}" srcOrd="1" destOrd="0" presId="urn:microsoft.com/office/officeart/2005/8/layout/list1"/>
    <dgm:cxn modelId="{CA4C577B-9B71-454B-9E17-E4563C1DECF1}" srcId="{2C00181A-6362-384C-A069-4B78C1680C97}" destId="{A8BFE879-F280-5E43-B715-4A8F0B4AE861}" srcOrd="2" destOrd="0" parTransId="{85D5B715-30F2-134B-8683-48B9FD190D61}" sibTransId="{8867D728-C1F4-F248-BC01-1E50141D9E8F}"/>
    <dgm:cxn modelId="{E8440F83-C343-314F-9CA0-E92A3225285F}" type="presOf" srcId="{C3CF64CD-C996-B04C-921B-030AA2E48720}" destId="{8A3FDBE0-93EC-4F49-B90A-73319D52EC33}" srcOrd="1" destOrd="0" presId="urn:microsoft.com/office/officeart/2005/8/layout/list1"/>
    <dgm:cxn modelId="{E13D6788-4557-7947-BCC7-DC4BA706D551}" srcId="{2C00181A-6362-384C-A069-4B78C1680C97}" destId="{437729CC-184A-E446-8DCF-00946FFF3873}" srcOrd="6" destOrd="0" parTransId="{4FABC6BA-5E3B-F644-A5C2-BA2BC926372C}" sibTransId="{1A971C52-DD07-FC48-A68C-920A4FAD7830}"/>
    <dgm:cxn modelId="{793C8E88-51E1-A74A-9DAA-799FC59CC528}" type="presOf" srcId="{437729CC-184A-E446-8DCF-00946FFF3873}" destId="{B86E2FA9-3941-214B-B067-FAE48BE8AED7}" srcOrd="0" destOrd="0" presId="urn:microsoft.com/office/officeart/2005/8/layout/list1"/>
    <dgm:cxn modelId="{DEA10591-5C5D-9F4A-BE04-B188E882A643}" type="presOf" srcId="{9276720F-0794-7448-A8C1-8DBA031C16A5}" destId="{442BF4A1-6F2B-7942-947C-B6F3D4E247CE}" srcOrd="0" destOrd="0" presId="urn:microsoft.com/office/officeart/2005/8/layout/list1"/>
    <dgm:cxn modelId="{08798D94-1330-3342-8DB4-188A3D7BC577}" type="presOf" srcId="{A7336B23-18D1-9E47-9B8F-AD1AD9D89F76}" destId="{03DF05B2-4B01-434A-9137-8710E677B4C2}" srcOrd="1" destOrd="0" presId="urn:microsoft.com/office/officeart/2005/8/layout/list1"/>
    <dgm:cxn modelId="{16456DB2-4960-4144-B840-42671165E2C8}" type="presOf" srcId="{2C00181A-6362-384C-A069-4B78C1680C97}" destId="{C668763F-A74D-9D4D-AD9F-77567675EA82}" srcOrd="0" destOrd="0" presId="urn:microsoft.com/office/officeart/2005/8/layout/list1"/>
    <dgm:cxn modelId="{19A4CCC2-7683-A444-80C9-5C38B7F2ECE4}" type="presOf" srcId="{806E2F0B-813C-E144-8AA6-67F43CE93A1A}" destId="{425C4A9F-1B79-B04E-A69B-A9599C5D5DC1}" srcOrd="1" destOrd="0" presId="urn:microsoft.com/office/officeart/2005/8/layout/list1"/>
    <dgm:cxn modelId="{01E393CC-33E3-7249-BAC8-F6154FFE3923}" type="presOf" srcId="{9A2C62F7-8AEB-794C-9AB0-CC37A48AC6E6}" destId="{6B93AE0D-4F3E-3543-BB97-087893B2F18F}" srcOrd="0" destOrd="0" presId="urn:microsoft.com/office/officeart/2005/8/layout/list1"/>
    <dgm:cxn modelId="{4646D3CF-416C-4D4E-A075-E3F2E653F44D}" type="presOf" srcId="{C3CF64CD-C996-B04C-921B-030AA2E48720}" destId="{79977692-2477-C74E-88CF-E7278B096CD2}" srcOrd="0" destOrd="0" presId="urn:microsoft.com/office/officeart/2005/8/layout/list1"/>
    <dgm:cxn modelId="{E2AF9CDB-A6B1-374E-9A1D-CC8134351D8B}" type="presOf" srcId="{9A2C62F7-8AEB-794C-9AB0-CC37A48AC6E6}" destId="{5484DFBE-3D02-0544-969C-3AD209B142E6}" srcOrd="1" destOrd="0" presId="urn:microsoft.com/office/officeart/2005/8/layout/list1"/>
    <dgm:cxn modelId="{A058B0DF-4B13-554C-9467-D2F0D52F4000}" type="presOf" srcId="{9276720F-0794-7448-A8C1-8DBA031C16A5}" destId="{A5A5787D-B413-DC47-B855-7B2BC9B49A57}" srcOrd="1" destOrd="0" presId="urn:microsoft.com/office/officeart/2005/8/layout/list1"/>
    <dgm:cxn modelId="{80AA21E6-8E70-3548-8395-402851CC4DEA}" type="presOf" srcId="{A8BFE879-F280-5E43-B715-4A8F0B4AE861}" destId="{02D82B18-2CF0-0840-A1EE-5DC0837D2A1E}" srcOrd="0" destOrd="0" presId="urn:microsoft.com/office/officeart/2005/8/layout/list1"/>
    <dgm:cxn modelId="{69A35CEA-4330-6749-AEB2-E92E136BCF3F}" type="presOf" srcId="{806E2F0B-813C-E144-8AA6-67F43CE93A1A}" destId="{33B92765-973C-714F-ABF0-0B49D957C99C}" srcOrd="0" destOrd="0" presId="urn:microsoft.com/office/officeart/2005/8/layout/list1"/>
    <dgm:cxn modelId="{72ED50EC-47A1-3749-A751-395CD4B30A2C}" srcId="{2C00181A-6362-384C-A069-4B78C1680C97}" destId="{9276720F-0794-7448-A8C1-8DBA031C16A5}" srcOrd="7" destOrd="0" parTransId="{24D39348-B330-7240-BCBB-371BDA146436}" sibTransId="{1A0DCC9B-0A8F-4F48-B668-A8135972CB08}"/>
    <dgm:cxn modelId="{4B94CDEF-E8D2-C243-A44A-3DD3BE8103D4}" srcId="{2C00181A-6362-384C-A069-4B78C1680C97}" destId="{12E3BC7A-EC37-6B46-942B-B574A3F1FD47}" srcOrd="0" destOrd="0" parTransId="{C95F66DF-4C1C-8E41-928F-C939EC29DB7C}" sibTransId="{2C675633-A734-374D-98C0-2557453A5049}"/>
    <dgm:cxn modelId="{C1D478F4-AF54-6A44-9F02-69C6B464828A}" srcId="{2C00181A-6362-384C-A069-4B78C1680C97}" destId="{C3CF64CD-C996-B04C-921B-030AA2E48720}" srcOrd="4" destOrd="0" parTransId="{27988639-E127-DB4C-8886-ED4A93E3B560}" sibTransId="{8E51B737-E7CD-A746-BC1E-0F24D26CD7B0}"/>
    <dgm:cxn modelId="{89392BF5-2D32-D341-BBD2-BCA340733093}" type="presOf" srcId="{12E3BC7A-EC37-6B46-942B-B574A3F1FD47}" destId="{7A37608A-0639-D344-8079-24E088CEF53F}" srcOrd="1" destOrd="0" presId="urn:microsoft.com/office/officeart/2005/8/layout/list1"/>
    <dgm:cxn modelId="{C555EDF6-E9DF-0448-A72C-F9515F8C3C6D}" srcId="{2C00181A-6362-384C-A069-4B78C1680C97}" destId="{806E2F0B-813C-E144-8AA6-67F43CE93A1A}" srcOrd="5" destOrd="0" parTransId="{29CB510E-5EF0-A047-9C8A-8E02F9192429}" sibTransId="{5E68ABE8-2407-7041-A0E5-0070C0E42BAC}"/>
    <dgm:cxn modelId="{34320340-41A7-A741-837F-82BB1969B2A5}" type="presParOf" srcId="{C668763F-A74D-9D4D-AD9F-77567675EA82}" destId="{C4753A1A-7929-A547-807E-C6E145EA2205}" srcOrd="0" destOrd="0" presId="urn:microsoft.com/office/officeart/2005/8/layout/list1"/>
    <dgm:cxn modelId="{C51D1A32-023A-1943-8508-801B490DC1FB}" type="presParOf" srcId="{C4753A1A-7929-A547-807E-C6E145EA2205}" destId="{1C12F48A-F273-C047-8280-2BBCC8B67483}" srcOrd="0" destOrd="0" presId="urn:microsoft.com/office/officeart/2005/8/layout/list1"/>
    <dgm:cxn modelId="{27460260-863E-D640-9095-E1A049277EF3}" type="presParOf" srcId="{C4753A1A-7929-A547-807E-C6E145EA2205}" destId="{7A37608A-0639-D344-8079-24E088CEF53F}" srcOrd="1" destOrd="0" presId="urn:microsoft.com/office/officeart/2005/8/layout/list1"/>
    <dgm:cxn modelId="{DEEA7FF2-5BC3-3B47-AF7C-33005B1D1941}" type="presParOf" srcId="{C668763F-A74D-9D4D-AD9F-77567675EA82}" destId="{79F8C754-C92F-6C48-86CF-B6FA873C198D}" srcOrd="1" destOrd="0" presId="urn:microsoft.com/office/officeart/2005/8/layout/list1"/>
    <dgm:cxn modelId="{5CE55C31-9B19-C447-AEC6-313779952C0D}" type="presParOf" srcId="{C668763F-A74D-9D4D-AD9F-77567675EA82}" destId="{FAC519FF-1865-604B-8B96-6E2E310240A1}" srcOrd="2" destOrd="0" presId="urn:microsoft.com/office/officeart/2005/8/layout/list1"/>
    <dgm:cxn modelId="{233D6CFA-7F4A-2D4C-BA30-2B533EB05858}" type="presParOf" srcId="{C668763F-A74D-9D4D-AD9F-77567675EA82}" destId="{AC789769-26CE-3A48-9DF6-B83D513CF7F8}" srcOrd="3" destOrd="0" presId="urn:microsoft.com/office/officeart/2005/8/layout/list1"/>
    <dgm:cxn modelId="{25209962-24E0-1B4A-98E4-27D022ABDBA9}" type="presParOf" srcId="{C668763F-A74D-9D4D-AD9F-77567675EA82}" destId="{C4284310-68D4-4F4C-9AB3-2ED19DBB1939}" srcOrd="4" destOrd="0" presId="urn:microsoft.com/office/officeart/2005/8/layout/list1"/>
    <dgm:cxn modelId="{52019CA8-9633-4048-9331-CF9A20101B04}" type="presParOf" srcId="{C4284310-68D4-4F4C-9AB3-2ED19DBB1939}" destId="{FE89BAED-FFA5-C145-B048-336B82FF1586}" srcOrd="0" destOrd="0" presId="urn:microsoft.com/office/officeart/2005/8/layout/list1"/>
    <dgm:cxn modelId="{05382D44-DAAC-DC40-9347-867D4A578E93}" type="presParOf" srcId="{C4284310-68D4-4F4C-9AB3-2ED19DBB1939}" destId="{03DF05B2-4B01-434A-9137-8710E677B4C2}" srcOrd="1" destOrd="0" presId="urn:microsoft.com/office/officeart/2005/8/layout/list1"/>
    <dgm:cxn modelId="{E59D373E-2CA0-7F4B-B9BC-74EC34785B1B}" type="presParOf" srcId="{C668763F-A74D-9D4D-AD9F-77567675EA82}" destId="{7F3FB7D1-3C31-BD4E-BE8B-B3B4A6EA4000}" srcOrd="5" destOrd="0" presId="urn:microsoft.com/office/officeart/2005/8/layout/list1"/>
    <dgm:cxn modelId="{7FE61713-CFCE-6944-BDBF-B6D6EE8F82E1}" type="presParOf" srcId="{C668763F-A74D-9D4D-AD9F-77567675EA82}" destId="{84C89BBE-647D-5043-8D2B-750FDC77A67D}" srcOrd="6" destOrd="0" presId="urn:microsoft.com/office/officeart/2005/8/layout/list1"/>
    <dgm:cxn modelId="{5CD6D208-4A23-4C41-830D-296F9AC4BE70}" type="presParOf" srcId="{C668763F-A74D-9D4D-AD9F-77567675EA82}" destId="{CEBB247C-D4EB-FB4D-9749-339A19A28D4F}" srcOrd="7" destOrd="0" presId="urn:microsoft.com/office/officeart/2005/8/layout/list1"/>
    <dgm:cxn modelId="{58DECE90-DA3A-DC46-9A59-7C86FB8FD622}" type="presParOf" srcId="{C668763F-A74D-9D4D-AD9F-77567675EA82}" destId="{21F06BE4-509B-0E4B-931E-6312EA94DE7D}" srcOrd="8" destOrd="0" presId="urn:microsoft.com/office/officeart/2005/8/layout/list1"/>
    <dgm:cxn modelId="{9B056112-6802-DA42-9CF3-E92413771F01}" type="presParOf" srcId="{21F06BE4-509B-0E4B-931E-6312EA94DE7D}" destId="{02D82B18-2CF0-0840-A1EE-5DC0837D2A1E}" srcOrd="0" destOrd="0" presId="urn:microsoft.com/office/officeart/2005/8/layout/list1"/>
    <dgm:cxn modelId="{AF8B1E29-6111-EA48-B366-FB9B23751C20}" type="presParOf" srcId="{21F06BE4-509B-0E4B-931E-6312EA94DE7D}" destId="{8F1D417C-487B-B041-B144-ED7857025D06}" srcOrd="1" destOrd="0" presId="urn:microsoft.com/office/officeart/2005/8/layout/list1"/>
    <dgm:cxn modelId="{78A4B9A0-CE7B-EB45-B38B-76DE461CDDDF}" type="presParOf" srcId="{C668763F-A74D-9D4D-AD9F-77567675EA82}" destId="{F4779887-8F9E-B24C-AB0E-B0A7DA5C63C2}" srcOrd="9" destOrd="0" presId="urn:microsoft.com/office/officeart/2005/8/layout/list1"/>
    <dgm:cxn modelId="{304A83B7-6136-6D42-B0FA-E476F1156825}" type="presParOf" srcId="{C668763F-A74D-9D4D-AD9F-77567675EA82}" destId="{9F93FA82-B0DB-524B-A18C-DC3E494158FF}" srcOrd="10" destOrd="0" presId="urn:microsoft.com/office/officeart/2005/8/layout/list1"/>
    <dgm:cxn modelId="{151FB20D-6170-E747-8572-3B540D01AC3F}" type="presParOf" srcId="{C668763F-A74D-9D4D-AD9F-77567675EA82}" destId="{515C50B7-B8D4-E942-9844-35A833F9FA05}" srcOrd="11" destOrd="0" presId="urn:microsoft.com/office/officeart/2005/8/layout/list1"/>
    <dgm:cxn modelId="{D6AB882D-966D-3D49-AA51-892D80EE66F7}" type="presParOf" srcId="{C668763F-A74D-9D4D-AD9F-77567675EA82}" destId="{62484BA3-4788-664F-9342-F5C5E0EB879F}" srcOrd="12" destOrd="0" presId="urn:microsoft.com/office/officeart/2005/8/layout/list1"/>
    <dgm:cxn modelId="{989018A9-40ED-B64F-A8AB-37CE6630C4DF}" type="presParOf" srcId="{62484BA3-4788-664F-9342-F5C5E0EB879F}" destId="{6B93AE0D-4F3E-3543-BB97-087893B2F18F}" srcOrd="0" destOrd="0" presId="urn:microsoft.com/office/officeart/2005/8/layout/list1"/>
    <dgm:cxn modelId="{BEC08DB9-9D22-A14E-8A00-2F27F7DBDEF8}" type="presParOf" srcId="{62484BA3-4788-664F-9342-F5C5E0EB879F}" destId="{5484DFBE-3D02-0544-969C-3AD209B142E6}" srcOrd="1" destOrd="0" presId="urn:microsoft.com/office/officeart/2005/8/layout/list1"/>
    <dgm:cxn modelId="{2A1A73A2-BDF1-B640-BC55-701F3A190D68}" type="presParOf" srcId="{C668763F-A74D-9D4D-AD9F-77567675EA82}" destId="{780AC198-25F8-2C49-AFB8-C3E224B81C72}" srcOrd="13" destOrd="0" presId="urn:microsoft.com/office/officeart/2005/8/layout/list1"/>
    <dgm:cxn modelId="{9700806D-D741-D641-98CE-E78D9F19D2AC}" type="presParOf" srcId="{C668763F-A74D-9D4D-AD9F-77567675EA82}" destId="{9EA50B1A-918E-8849-ACBF-75DB4428FAD1}" srcOrd="14" destOrd="0" presId="urn:microsoft.com/office/officeart/2005/8/layout/list1"/>
    <dgm:cxn modelId="{80AC146A-90D2-D24B-AED8-3E1CB61ECFAF}" type="presParOf" srcId="{C668763F-A74D-9D4D-AD9F-77567675EA82}" destId="{B9AFACA3-E7DF-6141-AF8B-5BAC79103D11}" srcOrd="15" destOrd="0" presId="urn:microsoft.com/office/officeart/2005/8/layout/list1"/>
    <dgm:cxn modelId="{50308A9C-32A7-A543-AEAD-698C3508EC1F}" type="presParOf" srcId="{C668763F-A74D-9D4D-AD9F-77567675EA82}" destId="{BA6ED3C2-BBA9-3346-827B-93EF78634B9A}" srcOrd="16" destOrd="0" presId="urn:microsoft.com/office/officeart/2005/8/layout/list1"/>
    <dgm:cxn modelId="{0830CA93-6542-4F40-930E-9A52D699ED54}" type="presParOf" srcId="{BA6ED3C2-BBA9-3346-827B-93EF78634B9A}" destId="{79977692-2477-C74E-88CF-E7278B096CD2}" srcOrd="0" destOrd="0" presId="urn:microsoft.com/office/officeart/2005/8/layout/list1"/>
    <dgm:cxn modelId="{732EEFC4-213D-F240-A421-F61F40007A94}" type="presParOf" srcId="{BA6ED3C2-BBA9-3346-827B-93EF78634B9A}" destId="{8A3FDBE0-93EC-4F49-B90A-73319D52EC33}" srcOrd="1" destOrd="0" presId="urn:microsoft.com/office/officeart/2005/8/layout/list1"/>
    <dgm:cxn modelId="{B24801DD-25A8-FF45-9FFB-1A2F8BCF208F}" type="presParOf" srcId="{C668763F-A74D-9D4D-AD9F-77567675EA82}" destId="{41294891-4DCA-B448-9D06-8FA3F4B6A65A}" srcOrd="17" destOrd="0" presId="urn:microsoft.com/office/officeart/2005/8/layout/list1"/>
    <dgm:cxn modelId="{706790D2-223F-AA4E-860E-8A14B959A13E}" type="presParOf" srcId="{C668763F-A74D-9D4D-AD9F-77567675EA82}" destId="{9F10F52E-8A6F-B044-A262-FBABC2DE70AA}" srcOrd="18" destOrd="0" presId="urn:microsoft.com/office/officeart/2005/8/layout/list1"/>
    <dgm:cxn modelId="{A28CD79D-39DB-4F41-B223-F41EED497348}" type="presParOf" srcId="{C668763F-A74D-9D4D-AD9F-77567675EA82}" destId="{7F6FD4F4-E787-C044-8313-FC4429B09A8C}" srcOrd="19" destOrd="0" presId="urn:microsoft.com/office/officeart/2005/8/layout/list1"/>
    <dgm:cxn modelId="{6E5ECC0B-55F0-4141-8037-E24C9E7D3E9E}" type="presParOf" srcId="{C668763F-A74D-9D4D-AD9F-77567675EA82}" destId="{904FF896-F32E-2D4A-9AD8-6952597F585D}" srcOrd="20" destOrd="0" presId="urn:microsoft.com/office/officeart/2005/8/layout/list1"/>
    <dgm:cxn modelId="{31B696C8-6F55-E442-987F-703BD0F89306}" type="presParOf" srcId="{904FF896-F32E-2D4A-9AD8-6952597F585D}" destId="{33B92765-973C-714F-ABF0-0B49D957C99C}" srcOrd="0" destOrd="0" presId="urn:microsoft.com/office/officeart/2005/8/layout/list1"/>
    <dgm:cxn modelId="{62786DEB-0B9F-2240-B172-6F0042D63694}" type="presParOf" srcId="{904FF896-F32E-2D4A-9AD8-6952597F585D}" destId="{425C4A9F-1B79-B04E-A69B-A9599C5D5DC1}" srcOrd="1" destOrd="0" presId="urn:microsoft.com/office/officeart/2005/8/layout/list1"/>
    <dgm:cxn modelId="{848EC8B9-0AF8-9D4F-8F0A-69011116AB00}" type="presParOf" srcId="{C668763F-A74D-9D4D-AD9F-77567675EA82}" destId="{430D3EF0-6857-A54C-9651-36F82A029961}" srcOrd="21" destOrd="0" presId="urn:microsoft.com/office/officeart/2005/8/layout/list1"/>
    <dgm:cxn modelId="{5B14573D-FA01-D444-954C-D21585C22553}" type="presParOf" srcId="{C668763F-A74D-9D4D-AD9F-77567675EA82}" destId="{1FBBBFE0-79F1-DE4E-ADCD-89EA00F7092C}" srcOrd="22" destOrd="0" presId="urn:microsoft.com/office/officeart/2005/8/layout/list1"/>
    <dgm:cxn modelId="{59715535-81C1-6F4D-88C3-B3D46E72BCC6}" type="presParOf" srcId="{C668763F-A74D-9D4D-AD9F-77567675EA82}" destId="{7D212EED-5590-1B41-981B-E208CBB9EB3D}" srcOrd="23" destOrd="0" presId="urn:microsoft.com/office/officeart/2005/8/layout/list1"/>
    <dgm:cxn modelId="{CB75A814-3C3B-1E4F-847E-E0A9C9C14824}" type="presParOf" srcId="{C668763F-A74D-9D4D-AD9F-77567675EA82}" destId="{ABB97BE8-E18B-D945-921C-C1E242A24ED3}" srcOrd="24" destOrd="0" presId="urn:microsoft.com/office/officeart/2005/8/layout/list1"/>
    <dgm:cxn modelId="{A21DEFAB-FEFD-6644-A889-07E68A414A5D}" type="presParOf" srcId="{ABB97BE8-E18B-D945-921C-C1E242A24ED3}" destId="{B86E2FA9-3941-214B-B067-FAE48BE8AED7}" srcOrd="0" destOrd="0" presId="urn:microsoft.com/office/officeart/2005/8/layout/list1"/>
    <dgm:cxn modelId="{DDA1C2BD-F177-9446-B8FD-21878A5DBAB2}" type="presParOf" srcId="{ABB97BE8-E18B-D945-921C-C1E242A24ED3}" destId="{30D15647-A705-CF4E-BDC2-6675939CFDD8}" srcOrd="1" destOrd="0" presId="urn:microsoft.com/office/officeart/2005/8/layout/list1"/>
    <dgm:cxn modelId="{5DA4E88C-70AC-BB4A-B704-07DA09A3A0BE}" type="presParOf" srcId="{C668763F-A74D-9D4D-AD9F-77567675EA82}" destId="{49CF6A36-33DB-9C41-9249-6507287DB747}" srcOrd="25" destOrd="0" presId="urn:microsoft.com/office/officeart/2005/8/layout/list1"/>
    <dgm:cxn modelId="{E91035C9-E07B-B84B-A3B7-F7FB5069654B}" type="presParOf" srcId="{C668763F-A74D-9D4D-AD9F-77567675EA82}" destId="{2E261F3A-037B-C34F-8FAB-6D007C78F69A}" srcOrd="26" destOrd="0" presId="urn:microsoft.com/office/officeart/2005/8/layout/list1"/>
    <dgm:cxn modelId="{19EBFEAD-EE2C-9748-B76A-764EB9B2F406}" type="presParOf" srcId="{C668763F-A74D-9D4D-AD9F-77567675EA82}" destId="{B677CF51-3A3C-7843-97EE-85D4122881CB}" srcOrd="27" destOrd="0" presId="urn:microsoft.com/office/officeart/2005/8/layout/list1"/>
    <dgm:cxn modelId="{105A765C-5F1F-A240-9663-C1C6BC963431}" type="presParOf" srcId="{C668763F-A74D-9D4D-AD9F-77567675EA82}" destId="{7FA8435F-96FA-6143-9BBF-07AC62360CA1}" srcOrd="28" destOrd="0" presId="urn:microsoft.com/office/officeart/2005/8/layout/list1"/>
    <dgm:cxn modelId="{65CC2A75-B8AB-EE48-82D7-4CC17C4415C7}" type="presParOf" srcId="{7FA8435F-96FA-6143-9BBF-07AC62360CA1}" destId="{442BF4A1-6F2B-7942-947C-B6F3D4E247CE}" srcOrd="0" destOrd="0" presId="urn:microsoft.com/office/officeart/2005/8/layout/list1"/>
    <dgm:cxn modelId="{3062C611-531A-C34A-81DC-E32C1BAB553F}" type="presParOf" srcId="{7FA8435F-96FA-6143-9BBF-07AC62360CA1}" destId="{A5A5787D-B413-DC47-B855-7B2BC9B49A57}" srcOrd="1" destOrd="0" presId="urn:microsoft.com/office/officeart/2005/8/layout/list1"/>
    <dgm:cxn modelId="{FB9499AF-B587-B54C-B3C5-59F02A9922A1}" type="presParOf" srcId="{C668763F-A74D-9D4D-AD9F-77567675EA82}" destId="{649B271C-BE31-874B-85C7-FB555E023DAB}" srcOrd="29" destOrd="0" presId="urn:microsoft.com/office/officeart/2005/8/layout/list1"/>
    <dgm:cxn modelId="{4445C5BB-1270-9049-A265-918356115330}" type="presParOf" srcId="{C668763F-A74D-9D4D-AD9F-77567675EA82}" destId="{71CE4107-3710-2A42-A10D-98A4324A059F}" srcOrd="3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FA0B59-B562-554F-AC63-9F8145A418DD}"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GB"/>
        </a:p>
      </dgm:t>
    </dgm:pt>
    <dgm:pt modelId="{BE12DCF3-520F-244B-A27B-063C6A646689}">
      <dgm:prSet phldrT="[Text]"/>
      <dgm:spPr>
        <a:solidFill>
          <a:schemeClr val="accent6">
            <a:lumMod val="60000"/>
            <a:lumOff val="40000"/>
          </a:schemeClr>
        </a:solidFill>
      </dgm:spPr>
      <dgm:t>
        <a:bodyPr/>
        <a:lstStyle/>
        <a:p>
          <a:r>
            <a:rPr lang="en-GB" b="1" dirty="0"/>
            <a:t>Introduction &amp;</a:t>
          </a:r>
        </a:p>
        <a:p>
          <a:r>
            <a:rPr lang="en-GB" b="1" dirty="0"/>
            <a:t>Existing Solution</a:t>
          </a:r>
        </a:p>
      </dgm:t>
    </dgm:pt>
    <dgm:pt modelId="{DBB35AD4-D21E-1846-A748-15AB14F936AE}" type="parTrans" cxnId="{9E55AC4F-F6D3-F142-8591-7CFD2AA69F78}">
      <dgm:prSet/>
      <dgm:spPr/>
      <dgm:t>
        <a:bodyPr/>
        <a:lstStyle/>
        <a:p>
          <a:endParaRPr lang="en-GB"/>
        </a:p>
      </dgm:t>
    </dgm:pt>
    <dgm:pt modelId="{2D43FF60-6F99-6446-AA2B-1A6B99149498}" type="sibTrans" cxnId="{9E55AC4F-F6D3-F142-8591-7CFD2AA69F78}">
      <dgm:prSet/>
      <dgm:spPr/>
      <dgm:t>
        <a:bodyPr/>
        <a:lstStyle/>
        <a:p>
          <a:endParaRPr lang="en-GB"/>
        </a:p>
      </dgm:t>
    </dgm:pt>
    <dgm:pt modelId="{34591017-3D60-434A-B285-E8299461C1A6}">
      <dgm:prSet phldrT="[Text]"/>
      <dgm:spPr>
        <a:solidFill>
          <a:schemeClr val="bg1">
            <a:alpha val="90000"/>
          </a:schemeClr>
        </a:solidFill>
      </dgm:spPr>
      <dgm:t>
        <a:bodyPr/>
        <a:lstStyle/>
        <a:p>
          <a:r>
            <a:rPr lang="en-GB" dirty="0"/>
            <a:t>Rishabh Shukla</a:t>
          </a:r>
        </a:p>
      </dgm:t>
    </dgm:pt>
    <dgm:pt modelId="{16677A18-1AAC-814B-A2C4-9CD68203B345}" type="parTrans" cxnId="{F83C980F-A0BD-F245-A66C-20749058F7FF}">
      <dgm:prSet/>
      <dgm:spPr/>
      <dgm:t>
        <a:bodyPr/>
        <a:lstStyle/>
        <a:p>
          <a:endParaRPr lang="en-GB"/>
        </a:p>
      </dgm:t>
    </dgm:pt>
    <dgm:pt modelId="{ED6FBA4A-1AEE-4644-A53D-FFE03E7CB32A}" type="sibTrans" cxnId="{F83C980F-A0BD-F245-A66C-20749058F7FF}">
      <dgm:prSet/>
      <dgm:spPr/>
      <dgm:t>
        <a:bodyPr/>
        <a:lstStyle/>
        <a:p>
          <a:endParaRPr lang="en-GB"/>
        </a:p>
      </dgm:t>
    </dgm:pt>
    <dgm:pt modelId="{64917B33-8695-5D45-867B-040316463B7A}">
      <dgm:prSet phldrT="[Text]"/>
      <dgm:spPr>
        <a:solidFill>
          <a:schemeClr val="bg1">
            <a:alpha val="90000"/>
          </a:schemeClr>
        </a:solidFill>
      </dgm:spPr>
      <dgm:t>
        <a:bodyPr/>
        <a:lstStyle/>
        <a:p>
          <a:r>
            <a:rPr lang="en-GB" dirty="0"/>
            <a:t>Gilbert</a:t>
          </a:r>
        </a:p>
      </dgm:t>
    </dgm:pt>
    <dgm:pt modelId="{65DD53E1-7A9A-D946-96F2-CB514FBC6DFD}" type="parTrans" cxnId="{1705451F-E0B2-9A44-BE61-8A35E4527105}">
      <dgm:prSet/>
      <dgm:spPr/>
      <dgm:t>
        <a:bodyPr/>
        <a:lstStyle/>
        <a:p>
          <a:endParaRPr lang="en-GB"/>
        </a:p>
      </dgm:t>
    </dgm:pt>
    <dgm:pt modelId="{D40735EA-0D19-9F48-AD92-AD370328824A}" type="sibTrans" cxnId="{1705451F-E0B2-9A44-BE61-8A35E4527105}">
      <dgm:prSet/>
      <dgm:spPr/>
      <dgm:t>
        <a:bodyPr/>
        <a:lstStyle/>
        <a:p>
          <a:endParaRPr lang="en-GB"/>
        </a:p>
      </dgm:t>
    </dgm:pt>
    <dgm:pt modelId="{63E9F49F-E054-974C-99A4-8094B13FC692}">
      <dgm:prSet phldrT="[Text]"/>
      <dgm:spPr>
        <a:solidFill>
          <a:schemeClr val="accent6">
            <a:lumMod val="60000"/>
            <a:lumOff val="40000"/>
          </a:schemeClr>
        </a:solidFill>
      </dgm:spPr>
      <dgm:t>
        <a:bodyPr/>
        <a:lstStyle/>
        <a:p>
          <a:r>
            <a:rPr lang="en-GB" b="1" dirty="0"/>
            <a:t>Problem</a:t>
          </a:r>
        </a:p>
        <a:p>
          <a:r>
            <a:rPr lang="en-GB" b="1" dirty="0"/>
            <a:t>Statement </a:t>
          </a:r>
        </a:p>
      </dgm:t>
    </dgm:pt>
    <dgm:pt modelId="{F1BCBD33-CC4C-A841-A427-30FD3F080D3A}" type="parTrans" cxnId="{E90F2011-27B4-2D4D-B67B-A561CA0AC721}">
      <dgm:prSet/>
      <dgm:spPr/>
      <dgm:t>
        <a:bodyPr/>
        <a:lstStyle/>
        <a:p>
          <a:endParaRPr lang="en-GB"/>
        </a:p>
      </dgm:t>
    </dgm:pt>
    <dgm:pt modelId="{9512C23B-1260-134A-8F25-73CD785C4090}" type="sibTrans" cxnId="{E90F2011-27B4-2D4D-B67B-A561CA0AC721}">
      <dgm:prSet/>
      <dgm:spPr/>
      <dgm:t>
        <a:bodyPr/>
        <a:lstStyle/>
        <a:p>
          <a:endParaRPr lang="en-GB"/>
        </a:p>
      </dgm:t>
    </dgm:pt>
    <dgm:pt modelId="{79F50B2E-758B-8146-8D4B-B8D55886DD7E}">
      <dgm:prSet phldrT="[Text]"/>
      <dgm:spPr>
        <a:solidFill>
          <a:schemeClr val="bg1">
            <a:alpha val="90000"/>
          </a:schemeClr>
        </a:solidFill>
      </dgm:spPr>
      <dgm:t>
        <a:bodyPr/>
        <a:lstStyle/>
        <a:p>
          <a:r>
            <a:rPr lang="en-GB" dirty="0"/>
            <a:t>Md. Hassan Sharif</a:t>
          </a:r>
        </a:p>
      </dgm:t>
    </dgm:pt>
    <dgm:pt modelId="{0EE26084-8B94-8E42-B9CA-A7EF331DC7C2}" type="parTrans" cxnId="{7157BC40-034F-F045-859F-162FAA94F7F5}">
      <dgm:prSet/>
      <dgm:spPr/>
      <dgm:t>
        <a:bodyPr/>
        <a:lstStyle/>
        <a:p>
          <a:endParaRPr lang="en-GB"/>
        </a:p>
      </dgm:t>
    </dgm:pt>
    <dgm:pt modelId="{3C23BFD5-7FCD-BC43-9C7C-C9CCD5B494AB}" type="sibTrans" cxnId="{7157BC40-034F-F045-859F-162FAA94F7F5}">
      <dgm:prSet/>
      <dgm:spPr/>
      <dgm:t>
        <a:bodyPr/>
        <a:lstStyle/>
        <a:p>
          <a:endParaRPr lang="en-GB"/>
        </a:p>
      </dgm:t>
    </dgm:pt>
    <dgm:pt modelId="{B7A384A4-8CF2-174F-83D5-9D152E27F063}">
      <dgm:prSet phldrT="[Text]"/>
      <dgm:spPr>
        <a:solidFill>
          <a:schemeClr val="accent6">
            <a:lumMod val="60000"/>
            <a:lumOff val="40000"/>
          </a:schemeClr>
        </a:solidFill>
      </dgm:spPr>
      <dgm:t>
        <a:bodyPr/>
        <a:lstStyle/>
        <a:p>
          <a:r>
            <a:rPr lang="en-GB" b="1" dirty="0"/>
            <a:t>Our Solution</a:t>
          </a:r>
        </a:p>
      </dgm:t>
    </dgm:pt>
    <dgm:pt modelId="{D2DE0719-5DA9-234B-A530-297D8CE444A8}" type="parTrans" cxnId="{044AA994-6FDD-D24F-82EA-A96036B39B85}">
      <dgm:prSet/>
      <dgm:spPr/>
      <dgm:t>
        <a:bodyPr/>
        <a:lstStyle/>
        <a:p>
          <a:endParaRPr lang="en-GB"/>
        </a:p>
      </dgm:t>
    </dgm:pt>
    <dgm:pt modelId="{E4B497D0-5E5E-3246-8791-A1B933BA9A1C}" type="sibTrans" cxnId="{044AA994-6FDD-D24F-82EA-A96036B39B85}">
      <dgm:prSet/>
      <dgm:spPr/>
      <dgm:t>
        <a:bodyPr/>
        <a:lstStyle/>
        <a:p>
          <a:endParaRPr lang="en-GB"/>
        </a:p>
      </dgm:t>
    </dgm:pt>
    <dgm:pt modelId="{220CC669-DE9B-8146-B779-D796FFB11C1E}">
      <dgm:prSet phldrT="[Text]"/>
      <dgm:spPr>
        <a:solidFill>
          <a:schemeClr val="bg1">
            <a:alpha val="90000"/>
          </a:schemeClr>
        </a:solidFill>
      </dgm:spPr>
      <dgm:t>
        <a:bodyPr/>
        <a:lstStyle/>
        <a:p>
          <a:r>
            <a:rPr lang="en-GB" dirty="0"/>
            <a:t>Philemon Frimpong</a:t>
          </a:r>
        </a:p>
      </dgm:t>
    </dgm:pt>
    <dgm:pt modelId="{EF33CD43-8417-0B45-868F-8873DB041B1B}" type="parTrans" cxnId="{DE927F26-96F9-F94D-B8CC-7D832588E4E7}">
      <dgm:prSet/>
      <dgm:spPr/>
      <dgm:t>
        <a:bodyPr/>
        <a:lstStyle/>
        <a:p>
          <a:endParaRPr lang="en-GB"/>
        </a:p>
      </dgm:t>
    </dgm:pt>
    <dgm:pt modelId="{3EB018F4-5034-5D49-B130-54FB0CA2C8A9}" type="sibTrans" cxnId="{DE927F26-96F9-F94D-B8CC-7D832588E4E7}">
      <dgm:prSet/>
      <dgm:spPr/>
      <dgm:t>
        <a:bodyPr/>
        <a:lstStyle/>
        <a:p>
          <a:endParaRPr lang="en-GB"/>
        </a:p>
      </dgm:t>
    </dgm:pt>
    <dgm:pt modelId="{C599A716-E067-FC49-ADB8-23A36D8C26B6}">
      <dgm:prSet phldrT="[Text]"/>
      <dgm:spPr>
        <a:solidFill>
          <a:schemeClr val="accent6">
            <a:lumMod val="60000"/>
            <a:lumOff val="40000"/>
          </a:schemeClr>
        </a:solidFill>
      </dgm:spPr>
      <dgm:t>
        <a:bodyPr/>
        <a:lstStyle/>
        <a:p>
          <a:r>
            <a:rPr lang="en-GB" b="1" dirty="0"/>
            <a:t>Methodology &amp; UI</a:t>
          </a:r>
        </a:p>
      </dgm:t>
    </dgm:pt>
    <dgm:pt modelId="{27580FBA-0B0D-6D41-BF82-40356D8A7D30}" type="parTrans" cxnId="{070083FF-A34C-4F40-9691-066B1C0C9DA8}">
      <dgm:prSet/>
      <dgm:spPr/>
      <dgm:t>
        <a:bodyPr/>
        <a:lstStyle/>
        <a:p>
          <a:endParaRPr lang="en-GB"/>
        </a:p>
      </dgm:t>
    </dgm:pt>
    <dgm:pt modelId="{84CD1F60-56DC-A344-B232-C9FB07BE2B2E}" type="sibTrans" cxnId="{070083FF-A34C-4F40-9691-066B1C0C9DA8}">
      <dgm:prSet/>
      <dgm:spPr/>
      <dgm:t>
        <a:bodyPr/>
        <a:lstStyle/>
        <a:p>
          <a:endParaRPr lang="en-GB"/>
        </a:p>
      </dgm:t>
    </dgm:pt>
    <dgm:pt modelId="{CE9B8451-785A-B941-A3C3-79CCD65D0B4F}">
      <dgm:prSet phldrT="[Text]"/>
      <dgm:spPr>
        <a:solidFill>
          <a:schemeClr val="bg1">
            <a:alpha val="90000"/>
          </a:schemeClr>
        </a:solidFill>
      </dgm:spPr>
      <dgm:t>
        <a:bodyPr/>
        <a:lstStyle/>
        <a:p>
          <a:r>
            <a:rPr lang="en-GB" dirty="0"/>
            <a:t>Pranuj Rai</a:t>
          </a:r>
        </a:p>
      </dgm:t>
    </dgm:pt>
    <dgm:pt modelId="{BE73AD56-37D5-A547-848C-D235F0DD5B66}" type="parTrans" cxnId="{CCA35AA9-BC06-494A-AA37-64B2A0E38A70}">
      <dgm:prSet/>
      <dgm:spPr/>
      <dgm:t>
        <a:bodyPr/>
        <a:lstStyle/>
        <a:p>
          <a:endParaRPr lang="en-GB"/>
        </a:p>
      </dgm:t>
    </dgm:pt>
    <dgm:pt modelId="{E90A9495-BAF0-B94E-8724-4BA79856EDBE}" type="sibTrans" cxnId="{CCA35AA9-BC06-494A-AA37-64B2A0E38A70}">
      <dgm:prSet/>
      <dgm:spPr/>
      <dgm:t>
        <a:bodyPr/>
        <a:lstStyle/>
        <a:p>
          <a:endParaRPr lang="en-GB"/>
        </a:p>
      </dgm:t>
    </dgm:pt>
    <dgm:pt modelId="{95ECE042-2E49-A843-86D8-48BC90D0A847}">
      <dgm:prSet phldrT="[Text]"/>
      <dgm:spPr>
        <a:solidFill>
          <a:schemeClr val="bg1">
            <a:alpha val="90000"/>
          </a:schemeClr>
        </a:solidFill>
      </dgm:spPr>
      <dgm:t>
        <a:bodyPr/>
        <a:lstStyle/>
        <a:p>
          <a:r>
            <a:rPr lang="en-GB" dirty="0"/>
            <a:t>SM Muzahidul Islam</a:t>
          </a:r>
        </a:p>
      </dgm:t>
    </dgm:pt>
    <dgm:pt modelId="{B2AE82BB-0762-DE4F-B0FF-9193E2D6EF10}" type="parTrans" cxnId="{4E3BE00E-2A7B-B147-A7AB-6A32B97D5F66}">
      <dgm:prSet/>
      <dgm:spPr/>
      <dgm:t>
        <a:bodyPr/>
        <a:lstStyle/>
        <a:p>
          <a:endParaRPr lang="en-GB"/>
        </a:p>
      </dgm:t>
    </dgm:pt>
    <dgm:pt modelId="{350EAA10-4CC5-FA48-855F-525C09A9C4B6}" type="sibTrans" cxnId="{4E3BE00E-2A7B-B147-A7AB-6A32B97D5F66}">
      <dgm:prSet/>
      <dgm:spPr/>
      <dgm:t>
        <a:bodyPr/>
        <a:lstStyle/>
        <a:p>
          <a:endParaRPr lang="en-GB"/>
        </a:p>
      </dgm:t>
    </dgm:pt>
    <dgm:pt modelId="{41F9D9CC-9DDC-7747-B153-8A90F7D232FC}">
      <dgm:prSet/>
      <dgm:spPr>
        <a:solidFill>
          <a:schemeClr val="accent6">
            <a:lumMod val="60000"/>
            <a:lumOff val="40000"/>
          </a:schemeClr>
        </a:solidFill>
      </dgm:spPr>
      <dgm:t>
        <a:bodyPr/>
        <a:lstStyle/>
        <a:p>
          <a:r>
            <a:rPr lang="en-GB" b="1" dirty="0"/>
            <a:t>User Evaluation</a:t>
          </a:r>
        </a:p>
      </dgm:t>
    </dgm:pt>
    <dgm:pt modelId="{5D135B78-8F0B-2E41-8AE2-9D6A33BE8557}" type="parTrans" cxnId="{CCED9DC9-2F5E-F241-9F63-2B4385551805}">
      <dgm:prSet/>
      <dgm:spPr/>
      <dgm:t>
        <a:bodyPr/>
        <a:lstStyle/>
        <a:p>
          <a:endParaRPr lang="en-GB"/>
        </a:p>
      </dgm:t>
    </dgm:pt>
    <dgm:pt modelId="{5B01D7F3-C93D-2647-8E9C-5FCE49FEAEB9}" type="sibTrans" cxnId="{CCED9DC9-2F5E-F241-9F63-2B4385551805}">
      <dgm:prSet/>
      <dgm:spPr/>
      <dgm:t>
        <a:bodyPr/>
        <a:lstStyle/>
        <a:p>
          <a:endParaRPr lang="en-GB"/>
        </a:p>
      </dgm:t>
    </dgm:pt>
    <dgm:pt modelId="{566119C1-7581-BF4C-9584-95FF985B8A88}">
      <dgm:prSet phldrT="[Text]"/>
      <dgm:spPr>
        <a:solidFill>
          <a:schemeClr val="accent6">
            <a:lumMod val="60000"/>
            <a:lumOff val="40000"/>
          </a:schemeClr>
        </a:solidFill>
      </dgm:spPr>
      <dgm:t>
        <a:bodyPr/>
        <a:lstStyle/>
        <a:p>
          <a:r>
            <a:rPr lang="en-GB" b="1" dirty="0"/>
            <a:t>Conclusion &amp;Result</a:t>
          </a:r>
        </a:p>
      </dgm:t>
    </dgm:pt>
    <dgm:pt modelId="{13D0F7BB-A2DD-D141-A4B4-C6D24AD8D2C9}" type="parTrans" cxnId="{2CC67121-3090-7041-8392-580783C6207A}">
      <dgm:prSet/>
      <dgm:spPr/>
      <dgm:t>
        <a:bodyPr/>
        <a:lstStyle/>
        <a:p>
          <a:endParaRPr lang="en-GB"/>
        </a:p>
      </dgm:t>
    </dgm:pt>
    <dgm:pt modelId="{290FA55F-BC9E-504E-9819-0BFB9760FDAC}" type="sibTrans" cxnId="{2CC67121-3090-7041-8392-580783C6207A}">
      <dgm:prSet/>
      <dgm:spPr/>
      <dgm:t>
        <a:bodyPr/>
        <a:lstStyle/>
        <a:p>
          <a:endParaRPr lang="en-GB"/>
        </a:p>
      </dgm:t>
    </dgm:pt>
    <dgm:pt modelId="{3C6F1AA4-484D-9D4A-8B3A-6DF487804124}">
      <dgm:prSet/>
      <dgm:spPr>
        <a:solidFill>
          <a:schemeClr val="bg1">
            <a:alpha val="90000"/>
          </a:schemeClr>
        </a:solidFill>
      </dgm:spPr>
      <dgm:t>
        <a:bodyPr/>
        <a:lstStyle/>
        <a:p>
          <a:r>
            <a:rPr lang="en-GB" dirty="0"/>
            <a:t>Rishabh Shukla</a:t>
          </a:r>
        </a:p>
      </dgm:t>
    </dgm:pt>
    <dgm:pt modelId="{A57862C4-63CA-D548-93CC-57F339FEE58C}" type="parTrans" cxnId="{04E032AF-86F5-B348-AB28-64573D19D794}">
      <dgm:prSet/>
      <dgm:spPr/>
      <dgm:t>
        <a:bodyPr/>
        <a:lstStyle/>
        <a:p>
          <a:endParaRPr lang="en-GB"/>
        </a:p>
      </dgm:t>
    </dgm:pt>
    <dgm:pt modelId="{265C6CA7-B5D1-1B4E-87F6-CBC5F0D41ED8}" type="sibTrans" cxnId="{04E032AF-86F5-B348-AB28-64573D19D794}">
      <dgm:prSet/>
      <dgm:spPr/>
      <dgm:t>
        <a:bodyPr/>
        <a:lstStyle/>
        <a:p>
          <a:endParaRPr lang="en-GB"/>
        </a:p>
      </dgm:t>
    </dgm:pt>
    <dgm:pt modelId="{24CBD7E8-D27B-884C-B0A8-6465911DABE9}">
      <dgm:prSet phldrT="[Text]"/>
      <dgm:spPr>
        <a:solidFill>
          <a:schemeClr val="bg1">
            <a:alpha val="90000"/>
          </a:schemeClr>
        </a:solidFill>
      </dgm:spPr>
      <dgm:t>
        <a:bodyPr/>
        <a:lstStyle/>
        <a:p>
          <a:r>
            <a:rPr lang="en-GB"/>
            <a:t>Pranuj Rai</a:t>
          </a:r>
        </a:p>
      </dgm:t>
    </dgm:pt>
    <dgm:pt modelId="{87FE18D9-9852-F946-A691-0750E40EA459}" type="parTrans" cxnId="{C73D751C-9ADA-B24D-BA94-3CBED92A1A06}">
      <dgm:prSet/>
      <dgm:spPr/>
      <dgm:t>
        <a:bodyPr/>
        <a:lstStyle/>
        <a:p>
          <a:endParaRPr lang="en-GB"/>
        </a:p>
      </dgm:t>
    </dgm:pt>
    <dgm:pt modelId="{C9BAB128-5420-FE4E-9361-B0C030D8B77C}" type="sibTrans" cxnId="{C73D751C-9ADA-B24D-BA94-3CBED92A1A06}">
      <dgm:prSet/>
      <dgm:spPr/>
      <dgm:t>
        <a:bodyPr/>
        <a:lstStyle/>
        <a:p>
          <a:endParaRPr lang="en-GB"/>
        </a:p>
      </dgm:t>
    </dgm:pt>
    <dgm:pt modelId="{60BE5D72-D4A4-B24F-AF6D-383F0B72D3B9}">
      <dgm:prSet phldrT="[Text]"/>
      <dgm:spPr>
        <a:solidFill>
          <a:schemeClr val="bg1">
            <a:alpha val="90000"/>
          </a:schemeClr>
        </a:solidFill>
      </dgm:spPr>
      <dgm:t>
        <a:bodyPr/>
        <a:lstStyle/>
        <a:p>
          <a:r>
            <a:rPr lang="en-GB" dirty="0"/>
            <a:t>Md. Hassan Sharif</a:t>
          </a:r>
        </a:p>
      </dgm:t>
    </dgm:pt>
    <dgm:pt modelId="{A9E847A8-6FC9-F440-A610-9204341CF2C5}" type="parTrans" cxnId="{4B9186F8-4B01-EE41-87C2-733B24C4A0A5}">
      <dgm:prSet/>
      <dgm:spPr/>
      <dgm:t>
        <a:bodyPr/>
        <a:lstStyle/>
        <a:p>
          <a:endParaRPr lang="en-GB"/>
        </a:p>
      </dgm:t>
    </dgm:pt>
    <dgm:pt modelId="{8C6CC738-9E35-3F48-84F5-4A260421B820}" type="sibTrans" cxnId="{4B9186F8-4B01-EE41-87C2-733B24C4A0A5}">
      <dgm:prSet/>
      <dgm:spPr/>
      <dgm:t>
        <a:bodyPr/>
        <a:lstStyle/>
        <a:p>
          <a:endParaRPr lang="en-GB"/>
        </a:p>
      </dgm:t>
    </dgm:pt>
    <dgm:pt modelId="{149C208A-9F27-924A-864F-2F02112094F0}" type="pres">
      <dgm:prSet presAssocID="{0DFA0B59-B562-554F-AC63-9F8145A418DD}" presName="Name0" presStyleCnt="0">
        <dgm:presLayoutVars>
          <dgm:dir/>
          <dgm:animLvl val="lvl"/>
          <dgm:resizeHandles val="exact"/>
        </dgm:presLayoutVars>
      </dgm:prSet>
      <dgm:spPr/>
    </dgm:pt>
    <dgm:pt modelId="{88A6D1D1-F81F-2942-95A1-41C641DF1782}" type="pres">
      <dgm:prSet presAssocID="{BE12DCF3-520F-244B-A27B-063C6A646689}" presName="composite" presStyleCnt="0"/>
      <dgm:spPr/>
    </dgm:pt>
    <dgm:pt modelId="{3F5F2A62-13AC-4543-91C7-052791114B1A}" type="pres">
      <dgm:prSet presAssocID="{BE12DCF3-520F-244B-A27B-063C6A646689}" presName="parTx" presStyleLbl="alignNode1" presStyleIdx="0" presStyleCnt="6" custScaleY="127018" custLinFactNeighborY="3462">
        <dgm:presLayoutVars>
          <dgm:chMax val="0"/>
          <dgm:chPref val="0"/>
          <dgm:bulletEnabled val="1"/>
        </dgm:presLayoutVars>
      </dgm:prSet>
      <dgm:spPr/>
    </dgm:pt>
    <dgm:pt modelId="{B66629EA-5E60-994E-A7B6-D2997EAFCFCB}" type="pres">
      <dgm:prSet presAssocID="{BE12DCF3-520F-244B-A27B-063C6A646689}" presName="desTx" presStyleLbl="alignAccFollowNode1" presStyleIdx="0" presStyleCnt="6" custScaleY="100986">
        <dgm:presLayoutVars>
          <dgm:bulletEnabled val="1"/>
        </dgm:presLayoutVars>
      </dgm:prSet>
      <dgm:spPr/>
    </dgm:pt>
    <dgm:pt modelId="{39D5697F-14D6-E94B-BE69-72A53DF06AD1}" type="pres">
      <dgm:prSet presAssocID="{2D43FF60-6F99-6446-AA2B-1A6B99149498}" presName="space" presStyleCnt="0"/>
      <dgm:spPr/>
    </dgm:pt>
    <dgm:pt modelId="{9B1E3AC4-F368-F247-B6BD-4BF22E9036F8}" type="pres">
      <dgm:prSet presAssocID="{63E9F49F-E054-974C-99A4-8094B13FC692}" presName="composite" presStyleCnt="0"/>
      <dgm:spPr/>
    </dgm:pt>
    <dgm:pt modelId="{953CCF29-97CA-A140-BBE3-BA2E55032FCD}" type="pres">
      <dgm:prSet presAssocID="{63E9F49F-E054-974C-99A4-8094B13FC692}" presName="parTx" presStyleLbl="alignNode1" presStyleIdx="1" presStyleCnt="6" custLinFactNeighborY="-6197">
        <dgm:presLayoutVars>
          <dgm:chMax val="0"/>
          <dgm:chPref val="0"/>
          <dgm:bulletEnabled val="1"/>
        </dgm:presLayoutVars>
      </dgm:prSet>
      <dgm:spPr/>
    </dgm:pt>
    <dgm:pt modelId="{C49E975C-644A-7D4A-A3C2-F7470B7A942F}" type="pres">
      <dgm:prSet presAssocID="{63E9F49F-E054-974C-99A4-8094B13FC692}" presName="desTx" presStyleLbl="alignAccFollowNode1" presStyleIdx="1" presStyleCnt="6" custScaleY="107474">
        <dgm:presLayoutVars>
          <dgm:bulletEnabled val="1"/>
        </dgm:presLayoutVars>
      </dgm:prSet>
      <dgm:spPr/>
    </dgm:pt>
    <dgm:pt modelId="{0C88A3DE-F63C-C64C-B128-77B96DB7AC04}" type="pres">
      <dgm:prSet presAssocID="{9512C23B-1260-134A-8F25-73CD785C4090}" presName="space" presStyleCnt="0"/>
      <dgm:spPr/>
    </dgm:pt>
    <dgm:pt modelId="{B03EA2ED-324B-144B-9F32-BBA574A01119}" type="pres">
      <dgm:prSet presAssocID="{B7A384A4-8CF2-174F-83D5-9D152E27F063}" presName="composite" presStyleCnt="0"/>
      <dgm:spPr/>
    </dgm:pt>
    <dgm:pt modelId="{FCA585FA-4292-414B-9905-CEC3D8E72102}" type="pres">
      <dgm:prSet presAssocID="{B7A384A4-8CF2-174F-83D5-9D152E27F063}" presName="parTx" presStyleLbl="alignNode1" presStyleIdx="2" presStyleCnt="6">
        <dgm:presLayoutVars>
          <dgm:chMax val="0"/>
          <dgm:chPref val="0"/>
          <dgm:bulletEnabled val="1"/>
        </dgm:presLayoutVars>
      </dgm:prSet>
      <dgm:spPr/>
    </dgm:pt>
    <dgm:pt modelId="{CF667637-DC03-3343-96A6-6ECF7ADAC515}" type="pres">
      <dgm:prSet presAssocID="{B7A384A4-8CF2-174F-83D5-9D152E27F063}" presName="desTx" presStyleLbl="alignAccFollowNode1" presStyleIdx="2" presStyleCnt="6">
        <dgm:presLayoutVars>
          <dgm:bulletEnabled val="1"/>
        </dgm:presLayoutVars>
      </dgm:prSet>
      <dgm:spPr/>
    </dgm:pt>
    <dgm:pt modelId="{19921A1D-3892-914B-AFC3-AD6F9B0BFFB0}" type="pres">
      <dgm:prSet presAssocID="{E4B497D0-5E5E-3246-8791-A1B933BA9A1C}" presName="space" presStyleCnt="0"/>
      <dgm:spPr/>
    </dgm:pt>
    <dgm:pt modelId="{2A4F74EC-8DE8-104D-8BDE-1F281121978D}" type="pres">
      <dgm:prSet presAssocID="{C599A716-E067-FC49-ADB8-23A36D8C26B6}" presName="composite" presStyleCnt="0"/>
      <dgm:spPr/>
    </dgm:pt>
    <dgm:pt modelId="{E51FC5E6-41FA-8A4A-A87B-AAF92993C43C}" type="pres">
      <dgm:prSet presAssocID="{C599A716-E067-FC49-ADB8-23A36D8C26B6}" presName="parTx" presStyleLbl="alignNode1" presStyleIdx="3" presStyleCnt="6">
        <dgm:presLayoutVars>
          <dgm:chMax val="0"/>
          <dgm:chPref val="0"/>
          <dgm:bulletEnabled val="1"/>
        </dgm:presLayoutVars>
      </dgm:prSet>
      <dgm:spPr/>
    </dgm:pt>
    <dgm:pt modelId="{986E0BD4-169E-F340-94CF-D399D31C8954}" type="pres">
      <dgm:prSet presAssocID="{C599A716-E067-FC49-ADB8-23A36D8C26B6}" presName="desTx" presStyleLbl="alignAccFollowNode1" presStyleIdx="3" presStyleCnt="6">
        <dgm:presLayoutVars>
          <dgm:bulletEnabled val="1"/>
        </dgm:presLayoutVars>
      </dgm:prSet>
      <dgm:spPr/>
    </dgm:pt>
    <dgm:pt modelId="{71712597-144C-D043-B56B-A39D85C18B38}" type="pres">
      <dgm:prSet presAssocID="{84CD1F60-56DC-A344-B232-C9FB07BE2B2E}" presName="space" presStyleCnt="0"/>
      <dgm:spPr/>
    </dgm:pt>
    <dgm:pt modelId="{7A571558-C7EE-C84F-A849-2E090CE0E310}" type="pres">
      <dgm:prSet presAssocID="{41F9D9CC-9DDC-7747-B153-8A90F7D232FC}" presName="composite" presStyleCnt="0"/>
      <dgm:spPr/>
    </dgm:pt>
    <dgm:pt modelId="{574729B7-B682-8442-9086-9EDA2E5C344D}" type="pres">
      <dgm:prSet presAssocID="{41F9D9CC-9DDC-7747-B153-8A90F7D232FC}" presName="parTx" presStyleLbl="alignNode1" presStyleIdx="4" presStyleCnt="6">
        <dgm:presLayoutVars>
          <dgm:chMax val="0"/>
          <dgm:chPref val="0"/>
          <dgm:bulletEnabled val="1"/>
        </dgm:presLayoutVars>
      </dgm:prSet>
      <dgm:spPr/>
    </dgm:pt>
    <dgm:pt modelId="{0B81722C-6C28-7945-9945-8FEAF9EF7632}" type="pres">
      <dgm:prSet presAssocID="{41F9D9CC-9DDC-7747-B153-8A90F7D232FC}" presName="desTx" presStyleLbl="alignAccFollowNode1" presStyleIdx="4" presStyleCnt="6">
        <dgm:presLayoutVars>
          <dgm:bulletEnabled val="1"/>
        </dgm:presLayoutVars>
      </dgm:prSet>
      <dgm:spPr/>
    </dgm:pt>
    <dgm:pt modelId="{22B00553-79CE-4042-B190-AA4FC63CA053}" type="pres">
      <dgm:prSet presAssocID="{5B01D7F3-C93D-2647-8E9C-5FCE49FEAEB9}" presName="space" presStyleCnt="0"/>
      <dgm:spPr/>
    </dgm:pt>
    <dgm:pt modelId="{5899BABF-3E8E-C849-BEE5-E20E10F9F634}" type="pres">
      <dgm:prSet presAssocID="{566119C1-7581-BF4C-9584-95FF985B8A88}" presName="composite" presStyleCnt="0"/>
      <dgm:spPr/>
    </dgm:pt>
    <dgm:pt modelId="{EA586F5E-9370-6747-87BB-0B07E7EB9F99}" type="pres">
      <dgm:prSet presAssocID="{566119C1-7581-BF4C-9584-95FF985B8A88}" presName="parTx" presStyleLbl="alignNode1" presStyleIdx="5" presStyleCnt="6">
        <dgm:presLayoutVars>
          <dgm:chMax val="0"/>
          <dgm:chPref val="0"/>
          <dgm:bulletEnabled val="1"/>
        </dgm:presLayoutVars>
      </dgm:prSet>
      <dgm:spPr/>
    </dgm:pt>
    <dgm:pt modelId="{F7CA7CC9-5429-B940-A3B8-17715772C443}" type="pres">
      <dgm:prSet presAssocID="{566119C1-7581-BF4C-9584-95FF985B8A88}" presName="desTx" presStyleLbl="alignAccFollowNode1" presStyleIdx="5" presStyleCnt="6">
        <dgm:presLayoutVars>
          <dgm:bulletEnabled val="1"/>
        </dgm:presLayoutVars>
      </dgm:prSet>
      <dgm:spPr/>
    </dgm:pt>
  </dgm:ptLst>
  <dgm:cxnLst>
    <dgm:cxn modelId="{F2257104-9E0E-D94C-A0E2-807208CADF9E}" type="presOf" srcId="{64917B33-8695-5D45-867B-040316463B7A}" destId="{B66629EA-5E60-994E-A7B6-D2997EAFCFCB}" srcOrd="0" destOrd="1" presId="urn:microsoft.com/office/officeart/2005/8/layout/hList1"/>
    <dgm:cxn modelId="{7F639507-68C5-D647-B0B6-D5584071D543}" type="presOf" srcId="{C599A716-E067-FC49-ADB8-23A36D8C26B6}" destId="{E51FC5E6-41FA-8A4A-A87B-AAF92993C43C}" srcOrd="0" destOrd="0" presId="urn:microsoft.com/office/officeart/2005/8/layout/hList1"/>
    <dgm:cxn modelId="{2070690B-7BD8-2C4C-8B2C-3AD3A5158690}" type="presOf" srcId="{79F50B2E-758B-8146-8D4B-B8D55886DD7E}" destId="{C49E975C-644A-7D4A-A3C2-F7470B7A942F}" srcOrd="0" destOrd="0" presId="urn:microsoft.com/office/officeart/2005/8/layout/hList1"/>
    <dgm:cxn modelId="{7A40440E-028F-C945-863D-542DBC7B5A17}" type="presOf" srcId="{60BE5D72-D4A4-B24F-AF6D-383F0B72D3B9}" destId="{F7CA7CC9-5429-B940-A3B8-17715772C443}" srcOrd="0" destOrd="1" presId="urn:microsoft.com/office/officeart/2005/8/layout/hList1"/>
    <dgm:cxn modelId="{4E3BE00E-2A7B-B147-A7AB-6A32B97D5F66}" srcId="{C599A716-E067-FC49-ADB8-23A36D8C26B6}" destId="{95ECE042-2E49-A843-86D8-48BC90D0A847}" srcOrd="1" destOrd="0" parTransId="{B2AE82BB-0762-DE4F-B0FF-9193E2D6EF10}" sibTransId="{350EAA10-4CC5-FA48-855F-525C09A9C4B6}"/>
    <dgm:cxn modelId="{F83C980F-A0BD-F245-A66C-20749058F7FF}" srcId="{BE12DCF3-520F-244B-A27B-063C6A646689}" destId="{34591017-3D60-434A-B285-E8299461C1A6}" srcOrd="0" destOrd="0" parTransId="{16677A18-1AAC-814B-A2C4-9CD68203B345}" sibTransId="{ED6FBA4A-1AEE-4644-A53D-FFE03E7CB32A}"/>
    <dgm:cxn modelId="{E90F2011-27B4-2D4D-B67B-A561CA0AC721}" srcId="{0DFA0B59-B562-554F-AC63-9F8145A418DD}" destId="{63E9F49F-E054-974C-99A4-8094B13FC692}" srcOrd="1" destOrd="0" parTransId="{F1BCBD33-CC4C-A841-A427-30FD3F080D3A}" sibTransId="{9512C23B-1260-134A-8F25-73CD785C4090}"/>
    <dgm:cxn modelId="{3F619118-2BA1-CA44-B546-2BA1FC3522D7}" type="presOf" srcId="{0DFA0B59-B562-554F-AC63-9F8145A418DD}" destId="{149C208A-9F27-924A-864F-2F02112094F0}" srcOrd="0" destOrd="0" presId="urn:microsoft.com/office/officeart/2005/8/layout/hList1"/>
    <dgm:cxn modelId="{C73D751C-9ADA-B24D-BA94-3CBED92A1A06}" srcId="{566119C1-7581-BF4C-9584-95FF985B8A88}" destId="{24CBD7E8-D27B-884C-B0A8-6465911DABE9}" srcOrd="0" destOrd="0" parTransId="{87FE18D9-9852-F946-A691-0750E40EA459}" sibTransId="{C9BAB128-5420-FE4E-9361-B0C030D8B77C}"/>
    <dgm:cxn modelId="{1705451F-E0B2-9A44-BE61-8A35E4527105}" srcId="{BE12DCF3-520F-244B-A27B-063C6A646689}" destId="{64917B33-8695-5D45-867B-040316463B7A}" srcOrd="1" destOrd="0" parTransId="{65DD53E1-7A9A-D946-96F2-CB514FBC6DFD}" sibTransId="{D40735EA-0D19-9F48-AD92-AD370328824A}"/>
    <dgm:cxn modelId="{2CC67121-3090-7041-8392-580783C6207A}" srcId="{0DFA0B59-B562-554F-AC63-9F8145A418DD}" destId="{566119C1-7581-BF4C-9584-95FF985B8A88}" srcOrd="5" destOrd="0" parTransId="{13D0F7BB-A2DD-D141-A4B4-C6D24AD8D2C9}" sibTransId="{290FA55F-BC9E-504E-9819-0BFB9760FDAC}"/>
    <dgm:cxn modelId="{DE927F26-96F9-F94D-B8CC-7D832588E4E7}" srcId="{B7A384A4-8CF2-174F-83D5-9D152E27F063}" destId="{220CC669-DE9B-8146-B779-D796FFB11C1E}" srcOrd="0" destOrd="0" parTransId="{EF33CD43-8417-0B45-868F-8873DB041B1B}" sibTransId="{3EB018F4-5034-5D49-B130-54FB0CA2C8A9}"/>
    <dgm:cxn modelId="{4DB9E32C-5F7F-C74F-BFF8-E269FCE43534}" type="presOf" srcId="{566119C1-7581-BF4C-9584-95FF985B8A88}" destId="{EA586F5E-9370-6747-87BB-0B07E7EB9F99}" srcOrd="0" destOrd="0" presId="urn:microsoft.com/office/officeart/2005/8/layout/hList1"/>
    <dgm:cxn modelId="{7157BC40-034F-F045-859F-162FAA94F7F5}" srcId="{63E9F49F-E054-974C-99A4-8094B13FC692}" destId="{79F50B2E-758B-8146-8D4B-B8D55886DD7E}" srcOrd="0" destOrd="0" parTransId="{0EE26084-8B94-8E42-B9CA-A7EF331DC7C2}" sibTransId="{3C23BFD5-7FCD-BC43-9C7C-C9CCD5B494AB}"/>
    <dgm:cxn modelId="{6687F844-0348-BF46-84FA-DB77DBB36CB3}" type="presOf" srcId="{B7A384A4-8CF2-174F-83D5-9D152E27F063}" destId="{FCA585FA-4292-414B-9905-CEC3D8E72102}" srcOrd="0" destOrd="0" presId="urn:microsoft.com/office/officeart/2005/8/layout/hList1"/>
    <dgm:cxn modelId="{9E55AC4F-F6D3-F142-8591-7CFD2AA69F78}" srcId="{0DFA0B59-B562-554F-AC63-9F8145A418DD}" destId="{BE12DCF3-520F-244B-A27B-063C6A646689}" srcOrd="0" destOrd="0" parTransId="{DBB35AD4-D21E-1846-A748-15AB14F936AE}" sibTransId="{2D43FF60-6F99-6446-AA2B-1A6B99149498}"/>
    <dgm:cxn modelId="{38729752-C1F1-864E-B733-4630FC132946}" type="presOf" srcId="{41F9D9CC-9DDC-7747-B153-8A90F7D232FC}" destId="{574729B7-B682-8442-9086-9EDA2E5C344D}" srcOrd="0" destOrd="0" presId="urn:microsoft.com/office/officeart/2005/8/layout/hList1"/>
    <dgm:cxn modelId="{B6418668-A27D-8847-AA91-BFA03B1FF121}" type="presOf" srcId="{CE9B8451-785A-B941-A3C3-79CCD65D0B4F}" destId="{986E0BD4-169E-F340-94CF-D399D31C8954}" srcOrd="0" destOrd="0" presId="urn:microsoft.com/office/officeart/2005/8/layout/hList1"/>
    <dgm:cxn modelId="{5DD3008A-01E0-DF4C-8CE4-DC8136F5DC93}" type="presOf" srcId="{BE12DCF3-520F-244B-A27B-063C6A646689}" destId="{3F5F2A62-13AC-4543-91C7-052791114B1A}" srcOrd="0" destOrd="0" presId="urn:microsoft.com/office/officeart/2005/8/layout/hList1"/>
    <dgm:cxn modelId="{8614F88A-641E-DB4F-8ECA-927D88805F79}" type="presOf" srcId="{24CBD7E8-D27B-884C-B0A8-6465911DABE9}" destId="{F7CA7CC9-5429-B940-A3B8-17715772C443}" srcOrd="0" destOrd="0" presId="urn:microsoft.com/office/officeart/2005/8/layout/hList1"/>
    <dgm:cxn modelId="{044AA994-6FDD-D24F-82EA-A96036B39B85}" srcId="{0DFA0B59-B562-554F-AC63-9F8145A418DD}" destId="{B7A384A4-8CF2-174F-83D5-9D152E27F063}" srcOrd="2" destOrd="0" parTransId="{D2DE0719-5DA9-234B-A530-297D8CE444A8}" sibTransId="{E4B497D0-5E5E-3246-8791-A1B933BA9A1C}"/>
    <dgm:cxn modelId="{CCA35AA9-BC06-494A-AA37-64B2A0E38A70}" srcId="{C599A716-E067-FC49-ADB8-23A36D8C26B6}" destId="{CE9B8451-785A-B941-A3C3-79CCD65D0B4F}" srcOrd="0" destOrd="0" parTransId="{BE73AD56-37D5-A547-848C-D235F0DD5B66}" sibTransId="{E90A9495-BAF0-B94E-8724-4BA79856EDBE}"/>
    <dgm:cxn modelId="{04E032AF-86F5-B348-AB28-64573D19D794}" srcId="{41F9D9CC-9DDC-7747-B153-8A90F7D232FC}" destId="{3C6F1AA4-484D-9D4A-8B3A-6DF487804124}" srcOrd="0" destOrd="0" parTransId="{A57862C4-63CA-D548-93CC-57F339FEE58C}" sibTransId="{265C6CA7-B5D1-1B4E-87F6-CBC5F0D41ED8}"/>
    <dgm:cxn modelId="{DEDBF4BD-1BF8-4547-87D0-8EE2118B861A}" type="presOf" srcId="{63E9F49F-E054-974C-99A4-8094B13FC692}" destId="{953CCF29-97CA-A140-BBE3-BA2E55032FCD}" srcOrd="0" destOrd="0" presId="urn:microsoft.com/office/officeart/2005/8/layout/hList1"/>
    <dgm:cxn modelId="{CCED9DC9-2F5E-F241-9F63-2B4385551805}" srcId="{0DFA0B59-B562-554F-AC63-9F8145A418DD}" destId="{41F9D9CC-9DDC-7747-B153-8A90F7D232FC}" srcOrd="4" destOrd="0" parTransId="{5D135B78-8F0B-2E41-8AE2-9D6A33BE8557}" sibTransId="{5B01D7F3-C93D-2647-8E9C-5FCE49FEAEB9}"/>
    <dgm:cxn modelId="{6A5F08CB-E7D9-E647-BEA5-1D79124AE288}" type="presOf" srcId="{95ECE042-2E49-A843-86D8-48BC90D0A847}" destId="{986E0BD4-169E-F340-94CF-D399D31C8954}" srcOrd="0" destOrd="1" presId="urn:microsoft.com/office/officeart/2005/8/layout/hList1"/>
    <dgm:cxn modelId="{51EEEBDF-96EA-604D-8606-1B1A3D098EEB}" type="presOf" srcId="{34591017-3D60-434A-B285-E8299461C1A6}" destId="{B66629EA-5E60-994E-A7B6-D2997EAFCFCB}" srcOrd="0" destOrd="0" presId="urn:microsoft.com/office/officeart/2005/8/layout/hList1"/>
    <dgm:cxn modelId="{8BCD9FF7-ECCF-2B4E-AD5D-7C38B3AB16B2}" type="presOf" srcId="{3C6F1AA4-484D-9D4A-8B3A-6DF487804124}" destId="{0B81722C-6C28-7945-9945-8FEAF9EF7632}" srcOrd="0" destOrd="0" presId="urn:microsoft.com/office/officeart/2005/8/layout/hList1"/>
    <dgm:cxn modelId="{8B7885F8-55A9-8E46-BFD4-91BE5AB96D75}" type="presOf" srcId="{220CC669-DE9B-8146-B779-D796FFB11C1E}" destId="{CF667637-DC03-3343-96A6-6ECF7ADAC515}" srcOrd="0" destOrd="0" presId="urn:microsoft.com/office/officeart/2005/8/layout/hList1"/>
    <dgm:cxn modelId="{4B9186F8-4B01-EE41-87C2-733B24C4A0A5}" srcId="{566119C1-7581-BF4C-9584-95FF985B8A88}" destId="{60BE5D72-D4A4-B24F-AF6D-383F0B72D3B9}" srcOrd="1" destOrd="0" parTransId="{A9E847A8-6FC9-F440-A610-9204341CF2C5}" sibTransId="{8C6CC738-9E35-3F48-84F5-4A260421B820}"/>
    <dgm:cxn modelId="{070083FF-A34C-4F40-9691-066B1C0C9DA8}" srcId="{0DFA0B59-B562-554F-AC63-9F8145A418DD}" destId="{C599A716-E067-FC49-ADB8-23A36D8C26B6}" srcOrd="3" destOrd="0" parTransId="{27580FBA-0B0D-6D41-BF82-40356D8A7D30}" sibTransId="{84CD1F60-56DC-A344-B232-C9FB07BE2B2E}"/>
    <dgm:cxn modelId="{1CDEB419-F138-C64B-AD39-75F90539242F}" type="presParOf" srcId="{149C208A-9F27-924A-864F-2F02112094F0}" destId="{88A6D1D1-F81F-2942-95A1-41C641DF1782}" srcOrd="0" destOrd="0" presId="urn:microsoft.com/office/officeart/2005/8/layout/hList1"/>
    <dgm:cxn modelId="{788F83C1-AA5B-E94B-976A-23E507E5EC42}" type="presParOf" srcId="{88A6D1D1-F81F-2942-95A1-41C641DF1782}" destId="{3F5F2A62-13AC-4543-91C7-052791114B1A}" srcOrd="0" destOrd="0" presId="urn:microsoft.com/office/officeart/2005/8/layout/hList1"/>
    <dgm:cxn modelId="{58581D40-EF4B-A342-999E-334CE4B255F5}" type="presParOf" srcId="{88A6D1D1-F81F-2942-95A1-41C641DF1782}" destId="{B66629EA-5E60-994E-A7B6-D2997EAFCFCB}" srcOrd="1" destOrd="0" presId="urn:microsoft.com/office/officeart/2005/8/layout/hList1"/>
    <dgm:cxn modelId="{71860BA5-A354-FE49-8209-8AC5CCAD415B}" type="presParOf" srcId="{149C208A-9F27-924A-864F-2F02112094F0}" destId="{39D5697F-14D6-E94B-BE69-72A53DF06AD1}" srcOrd="1" destOrd="0" presId="urn:microsoft.com/office/officeart/2005/8/layout/hList1"/>
    <dgm:cxn modelId="{799A4D0E-6A01-DA40-9C48-065CC5E82C93}" type="presParOf" srcId="{149C208A-9F27-924A-864F-2F02112094F0}" destId="{9B1E3AC4-F368-F247-B6BD-4BF22E9036F8}" srcOrd="2" destOrd="0" presId="urn:microsoft.com/office/officeart/2005/8/layout/hList1"/>
    <dgm:cxn modelId="{E571803B-C9DB-3047-94BC-14B01DC78539}" type="presParOf" srcId="{9B1E3AC4-F368-F247-B6BD-4BF22E9036F8}" destId="{953CCF29-97CA-A140-BBE3-BA2E55032FCD}" srcOrd="0" destOrd="0" presId="urn:microsoft.com/office/officeart/2005/8/layout/hList1"/>
    <dgm:cxn modelId="{2E40133C-9189-1946-B2DD-7CD8498526E7}" type="presParOf" srcId="{9B1E3AC4-F368-F247-B6BD-4BF22E9036F8}" destId="{C49E975C-644A-7D4A-A3C2-F7470B7A942F}" srcOrd="1" destOrd="0" presId="urn:microsoft.com/office/officeart/2005/8/layout/hList1"/>
    <dgm:cxn modelId="{BAAC8C2F-301F-1549-B1C4-C116F8032D9F}" type="presParOf" srcId="{149C208A-9F27-924A-864F-2F02112094F0}" destId="{0C88A3DE-F63C-C64C-B128-77B96DB7AC04}" srcOrd="3" destOrd="0" presId="urn:microsoft.com/office/officeart/2005/8/layout/hList1"/>
    <dgm:cxn modelId="{07AF2FCA-7EB4-2D4F-9634-F8D838F3C1ED}" type="presParOf" srcId="{149C208A-9F27-924A-864F-2F02112094F0}" destId="{B03EA2ED-324B-144B-9F32-BBA574A01119}" srcOrd="4" destOrd="0" presId="urn:microsoft.com/office/officeart/2005/8/layout/hList1"/>
    <dgm:cxn modelId="{02E8AA8D-DBD0-4846-96C1-B4A02C4986B5}" type="presParOf" srcId="{B03EA2ED-324B-144B-9F32-BBA574A01119}" destId="{FCA585FA-4292-414B-9905-CEC3D8E72102}" srcOrd="0" destOrd="0" presId="urn:microsoft.com/office/officeart/2005/8/layout/hList1"/>
    <dgm:cxn modelId="{3A3ED316-57E3-2047-A766-B42C66F25A1D}" type="presParOf" srcId="{B03EA2ED-324B-144B-9F32-BBA574A01119}" destId="{CF667637-DC03-3343-96A6-6ECF7ADAC515}" srcOrd="1" destOrd="0" presId="urn:microsoft.com/office/officeart/2005/8/layout/hList1"/>
    <dgm:cxn modelId="{F7AC480F-5DEC-4A4E-ACC6-B3C51448A7D1}" type="presParOf" srcId="{149C208A-9F27-924A-864F-2F02112094F0}" destId="{19921A1D-3892-914B-AFC3-AD6F9B0BFFB0}" srcOrd="5" destOrd="0" presId="urn:microsoft.com/office/officeart/2005/8/layout/hList1"/>
    <dgm:cxn modelId="{98CC2D3E-4D63-B542-A598-40DC9456C638}" type="presParOf" srcId="{149C208A-9F27-924A-864F-2F02112094F0}" destId="{2A4F74EC-8DE8-104D-8BDE-1F281121978D}" srcOrd="6" destOrd="0" presId="urn:microsoft.com/office/officeart/2005/8/layout/hList1"/>
    <dgm:cxn modelId="{ECEF49B2-68AD-4243-B130-100A856819BF}" type="presParOf" srcId="{2A4F74EC-8DE8-104D-8BDE-1F281121978D}" destId="{E51FC5E6-41FA-8A4A-A87B-AAF92993C43C}" srcOrd="0" destOrd="0" presId="urn:microsoft.com/office/officeart/2005/8/layout/hList1"/>
    <dgm:cxn modelId="{B541E5A9-0D38-D74A-A51B-14EC43FA0E11}" type="presParOf" srcId="{2A4F74EC-8DE8-104D-8BDE-1F281121978D}" destId="{986E0BD4-169E-F340-94CF-D399D31C8954}" srcOrd="1" destOrd="0" presId="urn:microsoft.com/office/officeart/2005/8/layout/hList1"/>
    <dgm:cxn modelId="{850187F4-588F-9C4E-BFE9-714771A10A3E}" type="presParOf" srcId="{149C208A-9F27-924A-864F-2F02112094F0}" destId="{71712597-144C-D043-B56B-A39D85C18B38}" srcOrd="7" destOrd="0" presId="urn:microsoft.com/office/officeart/2005/8/layout/hList1"/>
    <dgm:cxn modelId="{D4A47B4F-A1DF-2B4C-9AFA-23BFD9107B62}" type="presParOf" srcId="{149C208A-9F27-924A-864F-2F02112094F0}" destId="{7A571558-C7EE-C84F-A849-2E090CE0E310}" srcOrd="8" destOrd="0" presId="urn:microsoft.com/office/officeart/2005/8/layout/hList1"/>
    <dgm:cxn modelId="{1C14A418-1684-EA42-A8F9-193664938141}" type="presParOf" srcId="{7A571558-C7EE-C84F-A849-2E090CE0E310}" destId="{574729B7-B682-8442-9086-9EDA2E5C344D}" srcOrd="0" destOrd="0" presId="urn:microsoft.com/office/officeart/2005/8/layout/hList1"/>
    <dgm:cxn modelId="{A40ADFEA-1632-2048-B3CE-60411E4DEA52}" type="presParOf" srcId="{7A571558-C7EE-C84F-A849-2E090CE0E310}" destId="{0B81722C-6C28-7945-9945-8FEAF9EF7632}" srcOrd="1" destOrd="0" presId="urn:microsoft.com/office/officeart/2005/8/layout/hList1"/>
    <dgm:cxn modelId="{BE2F57B2-0973-C740-8265-84C80D5D1E1C}" type="presParOf" srcId="{149C208A-9F27-924A-864F-2F02112094F0}" destId="{22B00553-79CE-4042-B190-AA4FC63CA053}" srcOrd="9" destOrd="0" presId="urn:microsoft.com/office/officeart/2005/8/layout/hList1"/>
    <dgm:cxn modelId="{A3CF223D-16D1-1F42-8F37-91562D63602E}" type="presParOf" srcId="{149C208A-9F27-924A-864F-2F02112094F0}" destId="{5899BABF-3E8E-C849-BEE5-E20E10F9F634}" srcOrd="10" destOrd="0" presId="urn:microsoft.com/office/officeart/2005/8/layout/hList1"/>
    <dgm:cxn modelId="{02DE4260-A1D6-EC40-B57D-72917DD03F6E}" type="presParOf" srcId="{5899BABF-3E8E-C849-BEE5-E20E10F9F634}" destId="{EA586F5E-9370-6747-87BB-0B07E7EB9F99}" srcOrd="0" destOrd="0" presId="urn:microsoft.com/office/officeart/2005/8/layout/hList1"/>
    <dgm:cxn modelId="{823DDBFF-E9D6-8146-A00C-27E8033DF124}" type="presParOf" srcId="{5899BABF-3E8E-C849-BEE5-E20E10F9F634}" destId="{F7CA7CC9-5429-B940-A3B8-17715772C44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C519FF-1865-604B-8B96-6E2E310240A1}">
      <dsp:nvSpPr>
        <dsp:cNvPr id="0" name=""/>
        <dsp:cNvSpPr/>
      </dsp:nvSpPr>
      <dsp:spPr>
        <a:xfrm>
          <a:off x="0" y="227611"/>
          <a:ext cx="7679559"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37608A-0639-D344-8079-24E088CEF53F}">
      <dsp:nvSpPr>
        <dsp:cNvPr id="0" name=""/>
        <dsp:cNvSpPr/>
      </dsp:nvSpPr>
      <dsp:spPr>
        <a:xfrm>
          <a:off x="383977" y="6211"/>
          <a:ext cx="5375691" cy="44280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188" tIns="0" rIns="203188" bIns="0" numCol="1" spcCol="1270" anchor="ctr" anchorCtr="0">
          <a:noAutofit/>
        </a:bodyPr>
        <a:lstStyle/>
        <a:p>
          <a:pPr marL="0" lvl="0" indent="0" algn="l" defTabSz="666750">
            <a:lnSpc>
              <a:spcPct val="90000"/>
            </a:lnSpc>
            <a:spcBef>
              <a:spcPct val="0"/>
            </a:spcBef>
            <a:spcAft>
              <a:spcPct val="35000"/>
            </a:spcAft>
            <a:buNone/>
          </a:pPr>
          <a:r>
            <a:rPr lang="en-GB" sz="1500" kern="1200"/>
            <a:t>Introduction</a:t>
          </a:r>
        </a:p>
      </dsp:txBody>
      <dsp:txXfrm>
        <a:off x="405593" y="27827"/>
        <a:ext cx="5332459" cy="399568"/>
      </dsp:txXfrm>
    </dsp:sp>
    <dsp:sp modelId="{84C89BBE-647D-5043-8D2B-750FDC77A67D}">
      <dsp:nvSpPr>
        <dsp:cNvPr id="0" name=""/>
        <dsp:cNvSpPr/>
      </dsp:nvSpPr>
      <dsp:spPr>
        <a:xfrm>
          <a:off x="0" y="908011"/>
          <a:ext cx="7679559"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DF05B2-4B01-434A-9137-8710E677B4C2}">
      <dsp:nvSpPr>
        <dsp:cNvPr id="0" name=""/>
        <dsp:cNvSpPr/>
      </dsp:nvSpPr>
      <dsp:spPr>
        <a:xfrm>
          <a:off x="383977" y="686611"/>
          <a:ext cx="5375691" cy="44280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188" tIns="0" rIns="203188" bIns="0" numCol="1" spcCol="1270" anchor="ctr" anchorCtr="0">
          <a:noAutofit/>
        </a:bodyPr>
        <a:lstStyle/>
        <a:p>
          <a:pPr marL="0" lvl="0" indent="0" algn="l" defTabSz="666750">
            <a:lnSpc>
              <a:spcPct val="90000"/>
            </a:lnSpc>
            <a:spcBef>
              <a:spcPct val="0"/>
            </a:spcBef>
            <a:spcAft>
              <a:spcPct val="35000"/>
            </a:spcAft>
            <a:buNone/>
          </a:pPr>
          <a:r>
            <a:rPr lang="en-GB" sz="1500" kern="1200"/>
            <a:t>Problem Statement</a:t>
          </a:r>
        </a:p>
      </dsp:txBody>
      <dsp:txXfrm>
        <a:off x="405593" y="708227"/>
        <a:ext cx="5332459" cy="399568"/>
      </dsp:txXfrm>
    </dsp:sp>
    <dsp:sp modelId="{9F93FA82-B0DB-524B-A18C-DC3E494158FF}">
      <dsp:nvSpPr>
        <dsp:cNvPr id="0" name=""/>
        <dsp:cNvSpPr/>
      </dsp:nvSpPr>
      <dsp:spPr>
        <a:xfrm>
          <a:off x="0" y="1588412"/>
          <a:ext cx="7679559"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1D417C-487B-B041-B144-ED7857025D06}">
      <dsp:nvSpPr>
        <dsp:cNvPr id="0" name=""/>
        <dsp:cNvSpPr/>
      </dsp:nvSpPr>
      <dsp:spPr>
        <a:xfrm>
          <a:off x="383977" y="1367011"/>
          <a:ext cx="5375691" cy="44280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188" tIns="0" rIns="203188" bIns="0" numCol="1" spcCol="1270" anchor="ctr" anchorCtr="0">
          <a:noAutofit/>
        </a:bodyPr>
        <a:lstStyle/>
        <a:p>
          <a:pPr marL="0" lvl="0" indent="0" algn="l" defTabSz="666750">
            <a:lnSpc>
              <a:spcPct val="90000"/>
            </a:lnSpc>
            <a:spcBef>
              <a:spcPct val="0"/>
            </a:spcBef>
            <a:spcAft>
              <a:spcPct val="35000"/>
            </a:spcAft>
            <a:buNone/>
          </a:pPr>
          <a:r>
            <a:rPr lang="en-GB" sz="1500" kern="1200"/>
            <a:t>Related Existing Solutions</a:t>
          </a:r>
        </a:p>
      </dsp:txBody>
      <dsp:txXfrm>
        <a:off x="405593" y="1388627"/>
        <a:ext cx="5332459" cy="399568"/>
      </dsp:txXfrm>
    </dsp:sp>
    <dsp:sp modelId="{9EA50B1A-918E-8849-ACBF-75DB4428FAD1}">
      <dsp:nvSpPr>
        <dsp:cNvPr id="0" name=""/>
        <dsp:cNvSpPr/>
      </dsp:nvSpPr>
      <dsp:spPr>
        <a:xfrm>
          <a:off x="0" y="2268812"/>
          <a:ext cx="7679559"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84DFBE-3D02-0544-969C-3AD209B142E6}">
      <dsp:nvSpPr>
        <dsp:cNvPr id="0" name=""/>
        <dsp:cNvSpPr/>
      </dsp:nvSpPr>
      <dsp:spPr>
        <a:xfrm>
          <a:off x="383977" y="2047412"/>
          <a:ext cx="5375691" cy="44280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188" tIns="0" rIns="203188" bIns="0" numCol="1" spcCol="1270" anchor="ctr" anchorCtr="0">
          <a:noAutofit/>
        </a:bodyPr>
        <a:lstStyle/>
        <a:p>
          <a:pPr marL="0" lvl="0" indent="0" algn="l" defTabSz="666750">
            <a:lnSpc>
              <a:spcPct val="90000"/>
            </a:lnSpc>
            <a:spcBef>
              <a:spcPct val="0"/>
            </a:spcBef>
            <a:spcAft>
              <a:spcPct val="35000"/>
            </a:spcAft>
            <a:buNone/>
          </a:pPr>
          <a:r>
            <a:rPr lang="en-GB" sz="1500" kern="1200"/>
            <a:t>Our Solutions</a:t>
          </a:r>
        </a:p>
      </dsp:txBody>
      <dsp:txXfrm>
        <a:off x="405593" y="2069028"/>
        <a:ext cx="5332459" cy="399568"/>
      </dsp:txXfrm>
    </dsp:sp>
    <dsp:sp modelId="{9F10F52E-8A6F-B044-A262-FBABC2DE70AA}">
      <dsp:nvSpPr>
        <dsp:cNvPr id="0" name=""/>
        <dsp:cNvSpPr/>
      </dsp:nvSpPr>
      <dsp:spPr>
        <a:xfrm>
          <a:off x="0" y="2949212"/>
          <a:ext cx="7679559"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3FDBE0-93EC-4F49-B90A-73319D52EC33}">
      <dsp:nvSpPr>
        <dsp:cNvPr id="0" name=""/>
        <dsp:cNvSpPr/>
      </dsp:nvSpPr>
      <dsp:spPr>
        <a:xfrm>
          <a:off x="383977" y="2727812"/>
          <a:ext cx="5375691" cy="44280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188" tIns="0" rIns="203188" bIns="0" numCol="1" spcCol="1270" anchor="ctr" anchorCtr="0">
          <a:noAutofit/>
        </a:bodyPr>
        <a:lstStyle/>
        <a:p>
          <a:pPr marL="0" lvl="0" indent="0" algn="l" defTabSz="666750">
            <a:lnSpc>
              <a:spcPct val="90000"/>
            </a:lnSpc>
            <a:spcBef>
              <a:spcPct val="0"/>
            </a:spcBef>
            <a:spcAft>
              <a:spcPct val="35000"/>
            </a:spcAft>
            <a:buNone/>
          </a:pPr>
          <a:r>
            <a:rPr lang="en-GB" sz="1500" kern="1200"/>
            <a:t>Our Design Methodology</a:t>
          </a:r>
        </a:p>
      </dsp:txBody>
      <dsp:txXfrm>
        <a:off x="405593" y="2749428"/>
        <a:ext cx="5332459" cy="399568"/>
      </dsp:txXfrm>
    </dsp:sp>
    <dsp:sp modelId="{1FBBBFE0-79F1-DE4E-ADCD-89EA00F7092C}">
      <dsp:nvSpPr>
        <dsp:cNvPr id="0" name=""/>
        <dsp:cNvSpPr/>
      </dsp:nvSpPr>
      <dsp:spPr>
        <a:xfrm>
          <a:off x="0" y="3629612"/>
          <a:ext cx="7679559"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5C4A9F-1B79-B04E-A69B-A9599C5D5DC1}">
      <dsp:nvSpPr>
        <dsp:cNvPr id="0" name=""/>
        <dsp:cNvSpPr/>
      </dsp:nvSpPr>
      <dsp:spPr>
        <a:xfrm>
          <a:off x="383977" y="3408212"/>
          <a:ext cx="5375691" cy="44280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188" tIns="0" rIns="203188" bIns="0" numCol="1" spcCol="1270" anchor="ctr" anchorCtr="0">
          <a:noAutofit/>
        </a:bodyPr>
        <a:lstStyle/>
        <a:p>
          <a:pPr marL="0" lvl="0" indent="0" algn="l" defTabSz="666750">
            <a:lnSpc>
              <a:spcPct val="90000"/>
            </a:lnSpc>
            <a:spcBef>
              <a:spcPct val="0"/>
            </a:spcBef>
            <a:spcAft>
              <a:spcPct val="35000"/>
            </a:spcAft>
            <a:buNone/>
          </a:pPr>
          <a:r>
            <a:rPr lang="en-GB" sz="1500" kern="1200"/>
            <a:t>User’s Evaluation</a:t>
          </a:r>
        </a:p>
      </dsp:txBody>
      <dsp:txXfrm>
        <a:off x="405593" y="3429828"/>
        <a:ext cx="5332459" cy="399568"/>
      </dsp:txXfrm>
    </dsp:sp>
    <dsp:sp modelId="{2E261F3A-037B-C34F-8FAB-6D007C78F69A}">
      <dsp:nvSpPr>
        <dsp:cNvPr id="0" name=""/>
        <dsp:cNvSpPr/>
      </dsp:nvSpPr>
      <dsp:spPr>
        <a:xfrm>
          <a:off x="0" y="4310011"/>
          <a:ext cx="7679559"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D15647-A705-CF4E-BDC2-6675939CFDD8}">
      <dsp:nvSpPr>
        <dsp:cNvPr id="0" name=""/>
        <dsp:cNvSpPr/>
      </dsp:nvSpPr>
      <dsp:spPr>
        <a:xfrm>
          <a:off x="383977" y="4088612"/>
          <a:ext cx="5375691" cy="44280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188" tIns="0" rIns="203188" bIns="0" numCol="1" spcCol="1270" anchor="ctr" anchorCtr="0">
          <a:noAutofit/>
        </a:bodyPr>
        <a:lstStyle/>
        <a:p>
          <a:pPr marL="0" lvl="0" indent="0" algn="l" defTabSz="666750">
            <a:lnSpc>
              <a:spcPct val="90000"/>
            </a:lnSpc>
            <a:spcBef>
              <a:spcPct val="0"/>
            </a:spcBef>
            <a:spcAft>
              <a:spcPct val="35000"/>
            </a:spcAft>
            <a:buNone/>
          </a:pPr>
          <a:r>
            <a:rPr lang="en-GB" sz="1500" kern="1200"/>
            <a:t>Result’s</a:t>
          </a:r>
        </a:p>
      </dsp:txBody>
      <dsp:txXfrm>
        <a:off x="405593" y="4110228"/>
        <a:ext cx="5332459" cy="399568"/>
      </dsp:txXfrm>
    </dsp:sp>
    <dsp:sp modelId="{71CE4107-3710-2A42-A10D-98A4324A059F}">
      <dsp:nvSpPr>
        <dsp:cNvPr id="0" name=""/>
        <dsp:cNvSpPr/>
      </dsp:nvSpPr>
      <dsp:spPr>
        <a:xfrm>
          <a:off x="0" y="4990412"/>
          <a:ext cx="7679559"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A5787D-B413-DC47-B855-7B2BC9B49A57}">
      <dsp:nvSpPr>
        <dsp:cNvPr id="0" name=""/>
        <dsp:cNvSpPr/>
      </dsp:nvSpPr>
      <dsp:spPr>
        <a:xfrm>
          <a:off x="383977" y="4769012"/>
          <a:ext cx="5375691" cy="442800"/>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188" tIns="0" rIns="203188" bIns="0" numCol="1" spcCol="1270" anchor="ctr" anchorCtr="0">
          <a:noAutofit/>
        </a:bodyPr>
        <a:lstStyle/>
        <a:p>
          <a:pPr marL="0" lvl="0" indent="0" algn="l" defTabSz="666750">
            <a:lnSpc>
              <a:spcPct val="90000"/>
            </a:lnSpc>
            <a:spcBef>
              <a:spcPct val="0"/>
            </a:spcBef>
            <a:spcAft>
              <a:spcPct val="35000"/>
            </a:spcAft>
            <a:buNone/>
          </a:pPr>
          <a:r>
            <a:rPr lang="en-GB" sz="1500" kern="1200"/>
            <a:t>Conclusion</a:t>
          </a:r>
        </a:p>
      </dsp:txBody>
      <dsp:txXfrm>
        <a:off x="405593" y="4790628"/>
        <a:ext cx="5332459"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F2A62-13AC-4543-91C7-052791114B1A}">
      <dsp:nvSpPr>
        <dsp:cNvPr id="0" name=""/>
        <dsp:cNvSpPr/>
      </dsp:nvSpPr>
      <dsp:spPr>
        <a:xfrm>
          <a:off x="3346" y="1994855"/>
          <a:ext cx="1778264" cy="859140"/>
        </a:xfrm>
        <a:prstGeom prst="rect">
          <a:avLst/>
        </a:prstGeom>
        <a:solidFill>
          <a:schemeClr val="accent6">
            <a:lumMod val="60000"/>
            <a:lumOff val="4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b="1" kern="1200" dirty="0"/>
            <a:t>Introduction &amp;</a:t>
          </a:r>
        </a:p>
        <a:p>
          <a:pPr marL="0" lvl="0" indent="0" algn="ctr" defTabSz="666750">
            <a:lnSpc>
              <a:spcPct val="90000"/>
            </a:lnSpc>
            <a:spcBef>
              <a:spcPct val="0"/>
            </a:spcBef>
            <a:spcAft>
              <a:spcPct val="35000"/>
            </a:spcAft>
            <a:buNone/>
          </a:pPr>
          <a:r>
            <a:rPr lang="en-GB" sz="1500" b="1" kern="1200" dirty="0"/>
            <a:t>Existing Solution</a:t>
          </a:r>
        </a:p>
      </dsp:txBody>
      <dsp:txXfrm>
        <a:off x="3346" y="1994855"/>
        <a:ext cx="1778264" cy="859140"/>
      </dsp:txXfrm>
    </dsp:sp>
    <dsp:sp modelId="{B66629EA-5E60-994E-A7B6-D2997EAFCFCB}">
      <dsp:nvSpPr>
        <dsp:cNvPr id="0" name=""/>
        <dsp:cNvSpPr/>
      </dsp:nvSpPr>
      <dsp:spPr>
        <a:xfrm>
          <a:off x="3346" y="2734363"/>
          <a:ext cx="1778264" cy="991691"/>
        </a:xfrm>
        <a:prstGeom prst="rect">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dirty="0"/>
            <a:t>Rishabh Shukla</a:t>
          </a:r>
        </a:p>
        <a:p>
          <a:pPr marL="114300" lvl="1" indent="-114300" algn="l" defTabSz="666750">
            <a:lnSpc>
              <a:spcPct val="90000"/>
            </a:lnSpc>
            <a:spcBef>
              <a:spcPct val="0"/>
            </a:spcBef>
            <a:spcAft>
              <a:spcPct val="15000"/>
            </a:spcAft>
            <a:buChar char="•"/>
          </a:pPr>
          <a:r>
            <a:rPr lang="en-GB" sz="1500" kern="1200" dirty="0"/>
            <a:t>Gilbert</a:t>
          </a:r>
        </a:p>
      </dsp:txBody>
      <dsp:txXfrm>
        <a:off x="3346" y="2734363"/>
        <a:ext cx="1778264" cy="991691"/>
      </dsp:txXfrm>
    </dsp:sp>
    <dsp:sp modelId="{953CCF29-97CA-A140-BBE3-BA2E55032FCD}">
      <dsp:nvSpPr>
        <dsp:cNvPr id="0" name=""/>
        <dsp:cNvSpPr/>
      </dsp:nvSpPr>
      <dsp:spPr>
        <a:xfrm>
          <a:off x="2030568" y="1959281"/>
          <a:ext cx="1778264" cy="676392"/>
        </a:xfrm>
        <a:prstGeom prst="rect">
          <a:avLst/>
        </a:prstGeom>
        <a:solidFill>
          <a:schemeClr val="accent6">
            <a:lumMod val="60000"/>
            <a:lumOff val="4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b="1" kern="1200" dirty="0"/>
            <a:t>Problem</a:t>
          </a:r>
        </a:p>
        <a:p>
          <a:pPr marL="0" lvl="0" indent="0" algn="ctr" defTabSz="666750">
            <a:lnSpc>
              <a:spcPct val="90000"/>
            </a:lnSpc>
            <a:spcBef>
              <a:spcPct val="0"/>
            </a:spcBef>
            <a:spcAft>
              <a:spcPct val="35000"/>
            </a:spcAft>
            <a:buNone/>
          </a:pPr>
          <a:r>
            <a:rPr lang="en-GB" sz="1500" b="1" kern="1200" dirty="0"/>
            <a:t>Statement </a:t>
          </a:r>
        </a:p>
      </dsp:txBody>
      <dsp:txXfrm>
        <a:off x="2030568" y="1959281"/>
        <a:ext cx="1778264" cy="676392"/>
      </dsp:txXfrm>
    </dsp:sp>
    <dsp:sp modelId="{C49E975C-644A-7D4A-A3C2-F7470B7A942F}">
      <dsp:nvSpPr>
        <dsp:cNvPr id="0" name=""/>
        <dsp:cNvSpPr/>
      </dsp:nvSpPr>
      <dsp:spPr>
        <a:xfrm>
          <a:off x="2030568" y="2640892"/>
          <a:ext cx="1778264" cy="1055403"/>
        </a:xfrm>
        <a:prstGeom prst="rect">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dirty="0"/>
            <a:t>Md. Hassan Sharif</a:t>
          </a:r>
        </a:p>
      </dsp:txBody>
      <dsp:txXfrm>
        <a:off x="2030568" y="2640892"/>
        <a:ext cx="1778264" cy="1055403"/>
      </dsp:txXfrm>
    </dsp:sp>
    <dsp:sp modelId="{FCA585FA-4292-414B-9905-CEC3D8E72102}">
      <dsp:nvSpPr>
        <dsp:cNvPr id="0" name=""/>
        <dsp:cNvSpPr/>
      </dsp:nvSpPr>
      <dsp:spPr>
        <a:xfrm>
          <a:off x="4057790" y="2019545"/>
          <a:ext cx="1778264" cy="676392"/>
        </a:xfrm>
        <a:prstGeom prst="rect">
          <a:avLst/>
        </a:prstGeom>
        <a:solidFill>
          <a:schemeClr val="accent6">
            <a:lumMod val="60000"/>
            <a:lumOff val="4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b="1" kern="1200" dirty="0"/>
            <a:t>Our Solution</a:t>
          </a:r>
        </a:p>
      </dsp:txBody>
      <dsp:txXfrm>
        <a:off x="4057790" y="2019545"/>
        <a:ext cx="1778264" cy="676392"/>
      </dsp:txXfrm>
    </dsp:sp>
    <dsp:sp modelId="{CF667637-DC03-3343-96A6-6ECF7ADAC515}">
      <dsp:nvSpPr>
        <dsp:cNvPr id="0" name=""/>
        <dsp:cNvSpPr/>
      </dsp:nvSpPr>
      <dsp:spPr>
        <a:xfrm>
          <a:off x="4057790" y="2695938"/>
          <a:ext cx="1778264" cy="982008"/>
        </a:xfrm>
        <a:prstGeom prst="rect">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dirty="0"/>
            <a:t>Philemon Frimpong</a:t>
          </a:r>
        </a:p>
      </dsp:txBody>
      <dsp:txXfrm>
        <a:off x="4057790" y="2695938"/>
        <a:ext cx="1778264" cy="982008"/>
      </dsp:txXfrm>
    </dsp:sp>
    <dsp:sp modelId="{E51FC5E6-41FA-8A4A-A87B-AAF92993C43C}">
      <dsp:nvSpPr>
        <dsp:cNvPr id="0" name=""/>
        <dsp:cNvSpPr/>
      </dsp:nvSpPr>
      <dsp:spPr>
        <a:xfrm>
          <a:off x="6085011" y="2019545"/>
          <a:ext cx="1778264" cy="676392"/>
        </a:xfrm>
        <a:prstGeom prst="rect">
          <a:avLst/>
        </a:prstGeom>
        <a:solidFill>
          <a:schemeClr val="accent6">
            <a:lumMod val="60000"/>
            <a:lumOff val="4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b="1" kern="1200" dirty="0"/>
            <a:t>Methodology &amp; UI</a:t>
          </a:r>
        </a:p>
      </dsp:txBody>
      <dsp:txXfrm>
        <a:off x="6085011" y="2019545"/>
        <a:ext cx="1778264" cy="676392"/>
      </dsp:txXfrm>
    </dsp:sp>
    <dsp:sp modelId="{986E0BD4-169E-F340-94CF-D399D31C8954}">
      <dsp:nvSpPr>
        <dsp:cNvPr id="0" name=""/>
        <dsp:cNvSpPr/>
      </dsp:nvSpPr>
      <dsp:spPr>
        <a:xfrm>
          <a:off x="6085011" y="2695938"/>
          <a:ext cx="1778264" cy="982008"/>
        </a:xfrm>
        <a:prstGeom prst="rect">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dirty="0"/>
            <a:t>Pranuj Rai</a:t>
          </a:r>
        </a:p>
        <a:p>
          <a:pPr marL="114300" lvl="1" indent="-114300" algn="l" defTabSz="666750">
            <a:lnSpc>
              <a:spcPct val="90000"/>
            </a:lnSpc>
            <a:spcBef>
              <a:spcPct val="0"/>
            </a:spcBef>
            <a:spcAft>
              <a:spcPct val="15000"/>
            </a:spcAft>
            <a:buChar char="•"/>
          </a:pPr>
          <a:r>
            <a:rPr lang="en-GB" sz="1500" kern="1200" dirty="0"/>
            <a:t>SM Muzahidul Islam</a:t>
          </a:r>
        </a:p>
      </dsp:txBody>
      <dsp:txXfrm>
        <a:off x="6085011" y="2695938"/>
        <a:ext cx="1778264" cy="982008"/>
      </dsp:txXfrm>
    </dsp:sp>
    <dsp:sp modelId="{574729B7-B682-8442-9086-9EDA2E5C344D}">
      <dsp:nvSpPr>
        <dsp:cNvPr id="0" name=""/>
        <dsp:cNvSpPr/>
      </dsp:nvSpPr>
      <dsp:spPr>
        <a:xfrm>
          <a:off x="8112233" y="2019545"/>
          <a:ext cx="1778264" cy="676392"/>
        </a:xfrm>
        <a:prstGeom prst="rect">
          <a:avLst/>
        </a:prstGeom>
        <a:solidFill>
          <a:schemeClr val="accent6">
            <a:lumMod val="60000"/>
            <a:lumOff val="4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b="1" kern="1200" dirty="0"/>
            <a:t>User Evaluation</a:t>
          </a:r>
        </a:p>
      </dsp:txBody>
      <dsp:txXfrm>
        <a:off x="8112233" y="2019545"/>
        <a:ext cx="1778264" cy="676392"/>
      </dsp:txXfrm>
    </dsp:sp>
    <dsp:sp modelId="{0B81722C-6C28-7945-9945-8FEAF9EF7632}">
      <dsp:nvSpPr>
        <dsp:cNvPr id="0" name=""/>
        <dsp:cNvSpPr/>
      </dsp:nvSpPr>
      <dsp:spPr>
        <a:xfrm>
          <a:off x="8112233" y="2695938"/>
          <a:ext cx="1778264" cy="982008"/>
        </a:xfrm>
        <a:prstGeom prst="rect">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dirty="0"/>
            <a:t>Rishabh Shukla</a:t>
          </a:r>
        </a:p>
      </dsp:txBody>
      <dsp:txXfrm>
        <a:off x="8112233" y="2695938"/>
        <a:ext cx="1778264" cy="982008"/>
      </dsp:txXfrm>
    </dsp:sp>
    <dsp:sp modelId="{EA586F5E-9370-6747-87BB-0B07E7EB9F99}">
      <dsp:nvSpPr>
        <dsp:cNvPr id="0" name=""/>
        <dsp:cNvSpPr/>
      </dsp:nvSpPr>
      <dsp:spPr>
        <a:xfrm>
          <a:off x="10139454" y="2019545"/>
          <a:ext cx="1778264" cy="676392"/>
        </a:xfrm>
        <a:prstGeom prst="rect">
          <a:avLst/>
        </a:prstGeom>
        <a:solidFill>
          <a:schemeClr val="accent6">
            <a:lumMod val="60000"/>
            <a:lumOff val="4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b="1" kern="1200" dirty="0"/>
            <a:t>Conclusion &amp;Result</a:t>
          </a:r>
        </a:p>
      </dsp:txBody>
      <dsp:txXfrm>
        <a:off x="10139454" y="2019545"/>
        <a:ext cx="1778264" cy="676392"/>
      </dsp:txXfrm>
    </dsp:sp>
    <dsp:sp modelId="{F7CA7CC9-5429-B940-A3B8-17715772C443}">
      <dsp:nvSpPr>
        <dsp:cNvPr id="0" name=""/>
        <dsp:cNvSpPr/>
      </dsp:nvSpPr>
      <dsp:spPr>
        <a:xfrm>
          <a:off x="10139454" y="2695938"/>
          <a:ext cx="1778264" cy="982008"/>
        </a:xfrm>
        <a:prstGeom prst="rect">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a:t>Pranuj Rai</a:t>
          </a:r>
        </a:p>
        <a:p>
          <a:pPr marL="114300" lvl="1" indent="-114300" algn="l" defTabSz="666750">
            <a:lnSpc>
              <a:spcPct val="90000"/>
            </a:lnSpc>
            <a:spcBef>
              <a:spcPct val="0"/>
            </a:spcBef>
            <a:spcAft>
              <a:spcPct val="15000"/>
            </a:spcAft>
            <a:buChar char="•"/>
          </a:pPr>
          <a:r>
            <a:rPr lang="en-GB" sz="1500" kern="1200" dirty="0"/>
            <a:t>Md. Hassan Sharif</a:t>
          </a:r>
        </a:p>
      </dsp:txBody>
      <dsp:txXfrm>
        <a:off x="10139454" y="2695938"/>
        <a:ext cx="1778264" cy="98200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526E57-362B-46BA-A35C-2AD8EA25311B}" type="datetimeFigureOut">
              <a:rPr lang="zh-CN" altLang="en-US" smtClean="0"/>
              <a:t>2022/10/23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43C8CFA-67C5-4BF9-B19B-3FB1A3FBABC8}" type="slidenum">
              <a:rPr lang="zh-CN" altLang="en-US" smtClean="0"/>
              <a:t>‹#›</a:t>
            </a:fld>
            <a:endParaRPr lang="zh-CN" altLang="en-US"/>
          </a:p>
        </p:txBody>
      </p:sp>
    </p:spTree>
    <p:extLst>
      <p:ext uri="{BB962C8B-B14F-4D97-AF65-F5344CB8AC3E}">
        <p14:creationId xmlns:p14="http://schemas.microsoft.com/office/powerpoint/2010/main" val="23197938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E368F1-6667-41F2-ADD5-DD6AD960E5F6}" type="datetimeFigureOut">
              <a:rPr lang="zh-CN" altLang="en-US" smtClean="0"/>
              <a:t>2022/10/23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624A6-48F7-47C6-9BB2-9F716BD9A0AC}" type="slidenum">
              <a:rPr lang="zh-CN" altLang="en-US" smtClean="0"/>
              <a:t>‹#›</a:t>
            </a:fld>
            <a:endParaRPr lang="zh-CN" altLang="en-US"/>
          </a:p>
        </p:txBody>
      </p:sp>
    </p:spTree>
    <p:extLst>
      <p:ext uri="{BB962C8B-B14F-4D97-AF65-F5344CB8AC3E}">
        <p14:creationId xmlns:p14="http://schemas.microsoft.com/office/powerpoint/2010/main" val="4124503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B624A6-48F7-47C6-9BB2-9F716BD9A0AC}" type="slidenum">
              <a:rPr lang="zh-CN" altLang="en-US" smtClean="0"/>
              <a:t>1</a:t>
            </a:fld>
            <a:endParaRPr lang="zh-CN" altLang="en-US"/>
          </a:p>
        </p:txBody>
      </p:sp>
    </p:spTree>
    <p:extLst>
      <p:ext uri="{BB962C8B-B14F-4D97-AF65-F5344CB8AC3E}">
        <p14:creationId xmlns:p14="http://schemas.microsoft.com/office/powerpoint/2010/main" val="1921650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B624A6-48F7-47C6-9BB2-9F716BD9A0AC}" type="slidenum">
              <a:rPr lang="zh-CN" altLang="en-US" smtClean="0"/>
              <a:t>11</a:t>
            </a:fld>
            <a:endParaRPr lang="zh-CN" altLang="en-US"/>
          </a:p>
        </p:txBody>
      </p:sp>
    </p:spTree>
    <p:extLst>
      <p:ext uri="{BB962C8B-B14F-4D97-AF65-F5344CB8AC3E}">
        <p14:creationId xmlns:p14="http://schemas.microsoft.com/office/powerpoint/2010/main" val="1527359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B624A6-48F7-47C6-9BB2-9F716BD9A0AC}" type="slidenum">
              <a:rPr lang="zh-CN" altLang="en-US" smtClean="0"/>
              <a:t>12</a:t>
            </a:fld>
            <a:endParaRPr lang="zh-CN" altLang="en-US"/>
          </a:p>
        </p:txBody>
      </p:sp>
    </p:spTree>
    <p:extLst>
      <p:ext uri="{BB962C8B-B14F-4D97-AF65-F5344CB8AC3E}">
        <p14:creationId xmlns:p14="http://schemas.microsoft.com/office/powerpoint/2010/main" val="1527359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B624A6-48F7-47C6-9BB2-9F716BD9A0AC}" type="slidenum">
              <a:rPr lang="zh-CN" altLang="en-US" smtClean="0"/>
              <a:t>13</a:t>
            </a:fld>
            <a:endParaRPr lang="zh-CN" altLang="en-US"/>
          </a:p>
        </p:txBody>
      </p:sp>
    </p:spTree>
    <p:extLst>
      <p:ext uri="{BB962C8B-B14F-4D97-AF65-F5344CB8AC3E}">
        <p14:creationId xmlns:p14="http://schemas.microsoft.com/office/powerpoint/2010/main" val="4264905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B624A6-48F7-47C6-9BB2-9F716BD9A0AC}" type="slidenum">
              <a:rPr lang="zh-CN" altLang="en-US" smtClean="0"/>
              <a:t>14</a:t>
            </a:fld>
            <a:endParaRPr lang="zh-CN" altLang="en-US"/>
          </a:p>
        </p:txBody>
      </p:sp>
    </p:spTree>
    <p:extLst>
      <p:ext uri="{BB962C8B-B14F-4D97-AF65-F5344CB8AC3E}">
        <p14:creationId xmlns:p14="http://schemas.microsoft.com/office/powerpoint/2010/main" val="2883515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B624A6-48F7-47C6-9BB2-9F716BD9A0AC}" type="slidenum">
              <a:rPr lang="zh-CN" altLang="en-US" smtClean="0"/>
              <a:t>16</a:t>
            </a:fld>
            <a:endParaRPr lang="zh-CN" altLang="en-US"/>
          </a:p>
        </p:txBody>
      </p:sp>
    </p:spTree>
    <p:extLst>
      <p:ext uri="{BB962C8B-B14F-4D97-AF65-F5344CB8AC3E}">
        <p14:creationId xmlns:p14="http://schemas.microsoft.com/office/powerpoint/2010/main" val="2592847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B624A6-48F7-47C6-9BB2-9F716BD9A0AC}" type="slidenum">
              <a:rPr lang="zh-CN" altLang="en-US" smtClean="0"/>
              <a:t>17</a:t>
            </a:fld>
            <a:endParaRPr lang="zh-CN" altLang="en-US"/>
          </a:p>
        </p:txBody>
      </p:sp>
    </p:spTree>
    <p:extLst>
      <p:ext uri="{BB962C8B-B14F-4D97-AF65-F5344CB8AC3E}">
        <p14:creationId xmlns:p14="http://schemas.microsoft.com/office/powerpoint/2010/main" val="3664382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B624A6-48F7-47C6-9BB2-9F716BD9A0AC}" type="slidenum">
              <a:rPr lang="zh-CN" altLang="en-US" smtClean="0"/>
              <a:t>2</a:t>
            </a:fld>
            <a:endParaRPr lang="zh-CN" altLang="en-US"/>
          </a:p>
        </p:txBody>
      </p:sp>
    </p:spTree>
    <p:extLst>
      <p:ext uri="{BB962C8B-B14F-4D97-AF65-F5344CB8AC3E}">
        <p14:creationId xmlns:p14="http://schemas.microsoft.com/office/powerpoint/2010/main" val="3394763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B624A6-48F7-47C6-9BB2-9F716BD9A0AC}" type="slidenum">
              <a:rPr lang="zh-CN" altLang="en-US" smtClean="0"/>
              <a:t>4</a:t>
            </a:fld>
            <a:endParaRPr lang="zh-CN" altLang="en-US"/>
          </a:p>
        </p:txBody>
      </p:sp>
    </p:spTree>
    <p:extLst>
      <p:ext uri="{BB962C8B-B14F-4D97-AF65-F5344CB8AC3E}">
        <p14:creationId xmlns:p14="http://schemas.microsoft.com/office/powerpoint/2010/main" val="3719201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B624A6-48F7-47C6-9BB2-9F716BD9A0AC}" type="slidenum">
              <a:rPr lang="zh-CN" altLang="en-US" smtClean="0"/>
              <a:t>5</a:t>
            </a:fld>
            <a:endParaRPr lang="zh-CN" altLang="en-US"/>
          </a:p>
        </p:txBody>
      </p:sp>
    </p:spTree>
    <p:extLst>
      <p:ext uri="{BB962C8B-B14F-4D97-AF65-F5344CB8AC3E}">
        <p14:creationId xmlns:p14="http://schemas.microsoft.com/office/powerpoint/2010/main" val="2179963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B624A6-48F7-47C6-9BB2-9F716BD9A0AC}" type="slidenum">
              <a:rPr lang="zh-CN" altLang="en-US" smtClean="0"/>
              <a:t>6</a:t>
            </a:fld>
            <a:endParaRPr lang="zh-CN" altLang="en-US"/>
          </a:p>
        </p:txBody>
      </p:sp>
    </p:spTree>
    <p:extLst>
      <p:ext uri="{BB962C8B-B14F-4D97-AF65-F5344CB8AC3E}">
        <p14:creationId xmlns:p14="http://schemas.microsoft.com/office/powerpoint/2010/main" val="4046784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B624A6-48F7-47C6-9BB2-9F716BD9A0AC}" type="slidenum">
              <a:rPr lang="zh-CN" altLang="en-US" smtClean="0"/>
              <a:t>7</a:t>
            </a:fld>
            <a:endParaRPr lang="zh-CN" altLang="en-US"/>
          </a:p>
        </p:txBody>
      </p:sp>
    </p:spTree>
    <p:extLst>
      <p:ext uri="{BB962C8B-B14F-4D97-AF65-F5344CB8AC3E}">
        <p14:creationId xmlns:p14="http://schemas.microsoft.com/office/powerpoint/2010/main" val="2460197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B624A6-48F7-47C6-9BB2-9F716BD9A0AC}" type="slidenum">
              <a:rPr lang="zh-CN" altLang="en-US" smtClean="0"/>
              <a:t>8</a:t>
            </a:fld>
            <a:endParaRPr lang="zh-CN" altLang="en-US"/>
          </a:p>
        </p:txBody>
      </p:sp>
    </p:spTree>
    <p:extLst>
      <p:ext uri="{BB962C8B-B14F-4D97-AF65-F5344CB8AC3E}">
        <p14:creationId xmlns:p14="http://schemas.microsoft.com/office/powerpoint/2010/main" val="2501516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B624A6-48F7-47C6-9BB2-9F716BD9A0AC}" type="slidenum">
              <a:rPr lang="zh-CN" altLang="en-US" smtClean="0"/>
              <a:t>9</a:t>
            </a:fld>
            <a:endParaRPr lang="zh-CN" altLang="en-US"/>
          </a:p>
        </p:txBody>
      </p:sp>
    </p:spTree>
    <p:extLst>
      <p:ext uri="{BB962C8B-B14F-4D97-AF65-F5344CB8AC3E}">
        <p14:creationId xmlns:p14="http://schemas.microsoft.com/office/powerpoint/2010/main" val="3655270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B624A6-48F7-47C6-9BB2-9F716BD9A0AC}" type="slidenum">
              <a:rPr lang="zh-CN" altLang="en-US" smtClean="0"/>
              <a:t>10</a:t>
            </a:fld>
            <a:endParaRPr lang="zh-CN" altLang="en-US"/>
          </a:p>
        </p:txBody>
      </p:sp>
    </p:spTree>
    <p:extLst>
      <p:ext uri="{BB962C8B-B14F-4D97-AF65-F5344CB8AC3E}">
        <p14:creationId xmlns:p14="http://schemas.microsoft.com/office/powerpoint/2010/main" val="327166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Slide 1">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tr-TR" altLang="zh-CN"/>
              <a:t>Templatesppt.com</a:t>
            </a:r>
            <a:endParaRPr lang="zh-CN" altLang="en-US"/>
          </a:p>
        </p:txBody>
      </p:sp>
      <p:sp>
        <p:nvSpPr>
          <p:cNvPr id="3" name="日期占位符 2"/>
          <p:cNvSpPr>
            <a:spLocks noGrp="1"/>
          </p:cNvSpPr>
          <p:nvPr>
            <p:ph type="dt" sz="half" idx="10"/>
          </p:nvPr>
        </p:nvSpPr>
        <p:spPr/>
        <p:txBody>
          <a:bodyPr/>
          <a:lstStyle/>
          <a:p>
            <a:fld id="{45F9D6BC-BF7B-4DD4-9A32-F006E96C2E3E}" type="datetimeFigureOut">
              <a:rPr lang="zh-CN" altLang="en-US" smtClean="0"/>
              <a:t>2022/10/23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656B617-9598-443B-A09D-191E1C70620C}" type="slidenum">
              <a:rPr lang="zh-CN" altLang="en-US" smtClean="0"/>
              <a:t>‹#›</a:t>
            </a:fld>
            <a:endParaRPr lang="zh-CN" altLang="en-US"/>
          </a:p>
        </p:txBody>
      </p:sp>
    </p:spTree>
    <p:extLst>
      <p:ext uri="{BB962C8B-B14F-4D97-AF65-F5344CB8AC3E}">
        <p14:creationId xmlns:p14="http://schemas.microsoft.com/office/powerpoint/2010/main" val="386906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10">
    <p:spTree>
      <p:nvGrpSpPr>
        <p:cNvPr id="1" name=""/>
        <p:cNvGrpSpPr/>
        <p:nvPr/>
      </p:nvGrpSpPr>
      <p:grpSpPr>
        <a:xfrm>
          <a:off x="0" y="0"/>
          <a:ext cx="0" cy="0"/>
          <a:chOff x="0" y="0"/>
          <a:chExt cx="0" cy="0"/>
        </a:xfrm>
      </p:grpSpPr>
      <p:sp>
        <p:nvSpPr>
          <p:cNvPr id="11" name="图片占位符 10"/>
          <p:cNvSpPr>
            <a:spLocks noGrp="1"/>
          </p:cNvSpPr>
          <p:nvPr>
            <p:ph type="pic" sz="quarter" idx="13"/>
          </p:nvPr>
        </p:nvSpPr>
        <p:spPr>
          <a:xfrm>
            <a:off x="5429250" y="1"/>
            <a:ext cx="6762750" cy="2185611"/>
          </a:xfrm>
          <a:custGeom>
            <a:avLst/>
            <a:gdLst>
              <a:gd name="connsiteX0" fmla="*/ 0 w 6762750"/>
              <a:gd name="connsiteY0" fmla="*/ 0 h 2185611"/>
              <a:gd name="connsiteX1" fmla="*/ 6762750 w 6762750"/>
              <a:gd name="connsiteY1" fmla="*/ 0 h 2185611"/>
              <a:gd name="connsiteX2" fmla="*/ 6762750 w 6762750"/>
              <a:gd name="connsiteY2" fmla="*/ 2185611 h 2185611"/>
              <a:gd name="connsiteX3" fmla="*/ 0 w 6762750"/>
              <a:gd name="connsiteY3" fmla="*/ 2185611 h 2185611"/>
            </a:gdLst>
            <a:ahLst/>
            <a:cxnLst>
              <a:cxn ang="0">
                <a:pos x="connsiteX0" y="connsiteY0"/>
              </a:cxn>
              <a:cxn ang="0">
                <a:pos x="connsiteX1" y="connsiteY1"/>
              </a:cxn>
              <a:cxn ang="0">
                <a:pos x="connsiteX2" y="connsiteY2"/>
              </a:cxn>
              <a:cxn ang="0">
                <a:pos x="connsiteX3" y="connsiteY3"/>
              </a:cxn>
            </a:cxnLst>
            <a:rect l="l" t="t" r="r" b="b"/>
            <a:pathLst>
              <a:path w="6762750" h="2185611">
                <a:moveTo>
                  <a:pt x="0" y="0"/>
                </a:moveTo>
                <a:lnTo>
                  <a:pt x="6762750" y="0"/>
                </a:lnTo>
                <a:lnTo>
                  <a:pt x="6762750" y="2185611"/>
                </a:lnTo>
                <a:lnTo>
                  <a:pt x="0" y="2185611"/>
                </a:lnTo>
                <a:close/>
              </a:path>
            </a:pathLst>
          </a:custGeom>
        </p:spPr>
        <p:txBody>
          <a:bodyPr wrap="square">
            <a:noAutofit/>
          </a:bodyPr>
          <a:lstStyle/>
          <a:p>
            <a:endParaRPr lang="zh-CN" altLang="en-US"/>
          </a:p>
        </p:txBody>
      </p:sp>
      <p:sp>
        <p:nvSpPr>
          <p:cNvPr id="12" name="图片占位符 11"/>
          <p:cNvSpPr>
            <a:spLocks noGrp="1"/>
          </p:cNvSpPr>
          <p:nvPr>
            <p:ph type="pic" sz="quarter" idx="14"/>
          </p:nvPr>
        </p:nvSpPr>
        <p:spPr>
          <a:xfrm>
            <a:off x="5429250" y="4672390"/>
            <a:ext cx="6762750" cy="2185611"/>
          </a:xfrm>
          <a:custGeom>
            <a:avLst/>
            <a:gdLst>
              <a:gd name="connsiteX0" fmla="*/ 0 w 6762750"/>
              <a:gd name="connsiteY0" fmla="*/ 0 h 2185611"/>
              <a:gd name="connsiteX1" fmla="*/ 6762750 w 6762750"/>
              <a:gd name="connsiteY1" fmla="*/ 0 h 2185611"/>
              <a:gd name="connsiteX2" fmla="*/ 6762750 w 6762750"/>
              <a:gd name="connsiteY2" fmla="*/ 2185611 h 2185611"/>
              <a:gd name="connsiteX3" fmla="*/ 0 w 6762750"/>
              <a:gd name="connsiteY3" fmla="*/ 2185611 h 2185611"/>
            </a:gdLst>
            <a:ahLst/>
            <a:cxnLst>
              <a:cxn ang="0">
                <a:pos x="connsiteX0" y="connsiteY0"/>
              </a:cxn>
              <a:cxn ang="0">
                <a:pos x="connsiteX1" y="connsiteY1"/>
              </a:cxn>
              <a:cxn ang="0">
                <a:pos x="connsiteX2" y="connsiteY2"/>
              </a:cxn>
              <a:cxn ang="0">
                <a:pos x="connsiteX3" y="connsiteY3"/>
              </a:cxn>
            </a:cxnLst>
            <a:rect l="l" t="t" r="r" b="b"/>
            <a:pathLst>
              <a:path w="6762750" h="2185611">
                <a:moveTo>
                  <a:pt x="0" y="0"/>
                </a:moveTo>
                <a:lnTo>
                  <a:pt x="6762750" y="0"/>
                </a:lnTo>
                <a:lnTo>
                  <a:pt x="6762750" y="2185611"/>
                </a:lnTo>
                <a:lnTo>
                  <a:pt x="0" y="2185611"/>
                </a:lnTo>
                <a:close/>
              </a:path>
            </a:pathLst>
          </a:custGeom>
        </p:spPr>
        <p:txBody>
          <a:bodyPr wrap="square">
            <a:noAutofit/>
          </a:bodyPr>
          <a:lstStyle/>
          <a:p>
            <a:endParaRPr lang="zh-CN" altLang="en-US"/>
          </a:p>
        </p:txBody>
      </p:sp>
      <p:sp>
        <p:nvSpPr>
          <p:cNvPr id="3" name="日期占位符 2"/>
          <p:cNvSpPr>
            <a:spLocks noGrp="1"/>
          </p:cNvSpPr>
          <p:nvPr>
            <p:ph type="dt" sz="half" idx="10"/>
          </p:nvPr>
        </p:nvSpPr>
        <p:spPr/>
        <p:txBody>
          <a:bodyPr/>
          <a:lstStyle/>
          <a:p>
            <a:fld id="{45F9D6BC-BF7B-4DD4-9A32-F006E96C2E3E}" type="datetimeFigureOut">
              <a:rPr lang="zh-CN" altLang="en-US" smtClean="0"/>
              <a:t>2022/10/23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656B617-9598-443B-A09D-191E1C70620C}" type="slidenum">
              <a:rPr lang="zh-CN" altLang="en-US" smtClean="0"/>
              <a:t>‹#›</a:t>
            </a:fld>
            <a:endParaRPr lang="zh-CN" altLang="en-US"/>
          </a:p>
        </p:txBody>
      </p:sp>
    </p:spTree>
    <p:extLst>
      <p:ext uri="{BB962C8B-B14F-4D97-AF65-F5344CB8AC3E}">
        <p14:creationId xmlns:p14="http://schemas.microsoft.com/office/powerpoint/2010/main" val="382895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11">
    <p:spTree>
      <p:nvGrpSpPr>
        <p:cNvPr id="1" name=""/>
        <p:cNvGrpSpPr/>
        <p:nvPr/>
      </p:nvGrpSpPr>
      <p:grpSpPr>
        <a:xfrm>
          <a:off x="0" y="0"/>
          <a:ext cx="0" cy="0"/>
          <a:chOff x="0" y="0"/>
          <a:chExt cx="0" cy="0"/>
        </a:xfrm>
      </p:grpSpPr>
      <p:sp>
        <p:nvSpPr>
          <p:cNvPr id="15" name="图片占位符 14"/>
          <p:cNvSpPr>
            <a:spLocks noGrp="1"/>
          </p:cNvSpPr>
          <p:nvPr>
            <p:ph type="pic" sz="quarter" idx="13"/>
          </p:nvPr>
        </p:nvSpPr>
        <p:spPr>
          <a:xfrm>
            <a:off x="752807" y="1798732"/>
            <a:ext cx="2210099" cy="2563718"/>
          </a:xfrm>
          <a:custGeom>
            <a:avLst/>
            <a:gdLst>
              <a:gd name="connsiteX0" fmla="*/ 1105049 w 2210099"/>
              <a:gd name="connsiteY0" fmla="*/ 0 h 2563718"/>
              <a:gd name="connsiteX1" fmla="*/ 2210099 w 2210099"/>
              <a:gd name="connsiteY1" fmla="*/ 552525 h 2563718"/>
              <a:gd name="connsiteX2" fmla="*/ 2210099 w 2210099"/>
              <a:gd name="connsiteY2" fmla="*/ 2011193 h 2563718"/>
              <a:gd name="connsiteX3" fmla="*/ 1105049 w 2210099"/>
              <a:gd name="connsiteY3" fmla="*/ 2563718 h 2563718"/>
              <a:gd name="connsiteX4" fmla="*/ 0 w 2210099"/>
              <a:gd name="connsiteY4" fmla="*/ 2011193 h 2563718"/>
              <a:gd name="connsiteX5" fmla="*/ 0 w 2210099"/>
              <a:gd name="connsiteY5" fmla="*/ 552525 h 256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0099" h="2563718">
                <a:moveTo>
                  <a:pt x="1105049" y="0"/>
                </a:moveTo>
                <a:lnTo>
                  <a:pt x="2210099" y="552525"/>
                </a:lnTo>
                <a:lnTo>
                  <a:pt x="2210099" y="2011193"/>
                </a:lnTo>
                <a:lnTo>
                  <a:pt x="1105049" y="2563718"/>
                </a:lnTo>
                <a:lnTo>
                  <a:pt x="0" y="2011193"/>
                </a:lnTo>
                <a:lnTo>
                  <a:pt x="0" y="552525"/>
                </a:lnTo>
                <a:close/>
              </a:path>
            </a:pathLst>
          </a:custGeom>
        </p:spPr>
        <p:txBody>
          <a:bodyPr wrap="square">
            <a:noAutofit/>
          </a:bodyPr>
          <a:lstStyle/>
          <a:p>
            <a:endParaRPr lang="zh-CN" altLang="en-US"/>
          </a:p>
        </p:txBody>
      </p:sp>
      <p:sp>
        <p:nvSpPr>
          <p:cNvPr id="16" name="图片占位符 15"/>
          <p:cNvSpPr>
            <a:spLocks noGrp="1"/>
          </p:cNvSpPr>
          <p:nvPr>
            <p:ph type="pic" sz="quarter" idx="14"/>
          </p:nvPr>
        </p:nvSpPr>
        <p:spPr>
          <a:xfrm>
            <a:off x="3578237" y="1798732"/>
            <a:ext cx="2210099" cy="2563718"/>
          </a:xfrm>
          <a:custGeom>
            <a:avLst/>
            <a:gdLst>
              <a:gd name="connsiteX0" fmla="*/ 1105049 w 2210099"/>
              <a:gd name="connsiteY0" fmla="*/ 0 h 2563718"/>
              <a:gd name="connsiteX1" fmla="*/ 2210099 w 2210099"/>
              <a:gd name="connsiteY1" fmla="*/ 552525 h 2563718"/>
              <a:gd name="connsiteX2" fmla="*/ 2210099 w 2210099"/>
              <a:gd name="connsiteY2" fmla="*/ 2011193 h 2563718"/>
              <a:gd name="connsiteX3" fmla="*/ 1105049 w 2210099"/>
              <a:gd name="connsiteY3" fmla="*/ 2563718 h 2563718"/>
              <a:gd name="connsiteX4" fmla="*/ 0 w 2210099"/>
              <a:gd name="connsiteY4" fmla="*/ 2011193 h 2563718"/>
              <a:gd name="connsiteX5" fmla="*/ 0 w 2210099"/>
              <a:gd name="connsiteY5" fmla="*/ 552525 h 256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0099" h="2563718">
                <a:moveTo>
                  <a:pt x="1105049" y="0"/>
                </a:moveTo>
                <a:lnTo>
                  <a:pt x="2210099" y="552525"/>
                </a:lnTo>
                <a:lnTo>
                  <a:pt x="2210099" y="2011193"/>
                </a:lnTo>
                <a:lnTo>
                  <a:pt x="1105049" y="2563718"/>
                </a:lnTo>
                <a:lnTo>
                  <a:pt x="0" y="2011193"/>
                </a:lnTo>
                <a:lnTo>
                  <a:pt x="0" y="552525"/>
                </a:lnTo>
                <a:close/>
              </a:path>
            </a:pathLst>
          </a:custGeom>
        </p:spPr>
        <p:txBody>
          <a:bodyPr wrap="square">
            <a:noAutofit/>
          </a:bodyPr>
          <a:lstStyle/>
          <a:p>
            <a:endParaRPr lang="zh-CN" altLang="en-US"/>
          </a:p>
        </p:txBody>
      </p:sp>
      <p:sp>
        <p:nvSpPr>
          <p:cNvPr id="17" name="图片占位符 16"/>
          <p:cNvSpPr>
            <a:spLocks noGrp="1"/>
          </p:cNvSpPr>
          <p:nvPr>
            <p:ph type="pic" sz="quarter" idx="15"/>
          </p:nvPr>
        </p:nvSpPr>
        <p:spPr>
          <a:xfrm>
            <a:off x="6403668" y="1798732"/>
            <a:ext cx="2210099" cy="2563718"/>
          </a:xfrm>
          <a:custGeom>
            <a:avLst/>
            <a:gdLst>
              <a:gd name="connsiteX0" fmla="*/ 1105049 w 2210099"/>
              <a:gd name="connsiteY0" fmla="*/ 0 h 2563718"/>
              <a:gd name="connsiteX1" fmla="*/ 2210099 w 2210099"/>
              <a:gd name="connsiteY1" fmla="*/ 552525 h 2563718"/>
              <a:gd name="connsiteX2" fmla="*/ 2210099 w 2210099"/>
              <a:gd name="connsiteY2" fmla="*/ 2011193 h 2563718"/>
              <a:gd name="connsiteX3" fmla="*/ 1105049 w 2210099"/>
              <a:gd name="connsiteY3" fmla="*/ 2563718 h 2563718"/>
              <a:gd name="connsiteX4" fmla="*/ 0 w 2210099"/>
              <a:gd name="connsiteY4" fmla="*/ 2011193 h 2563718"/>
              <a:gd name="connsiteX5" fmla="*/ 0 w 2210099"/>
              <a:gd name="connsiteY5" fmla="*/ 552525 h 256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0099" h="2563718">
                <a:moveTo>
                  <a:pt x="1105049" y="0"/>
                </a:moveTo>
                <a:lnTo>
                  <a:pt x="2210099" y="552525"/>
                </a:lnTo>
                <a:lnTo>
                  <a:pt x="2210099" y="2011193"/>
                </a:lnTo>
                <a:lnTo>
                  <a:pt x="1105049" y="2563718"/>
                </a:lnTo>
                <a:lnTo>
                  <a:pt x="0" y="2011193"/>
                </a:lnTo>
                <a:lnTo>
                  <a:pt x="0" y="552525"/>
                </a:lnTo>
                <a:close/>
              </a:path>
            </a:pathLst>
          </a:custGeom>
        </p:spPr>
        <p:txBody>
          <a:bodyPr wrap="square">
            <a:noAutofit/>
          </a:bodyPr>
          <a:lstStyle/>
          <a:p>
            <a:endParaRPr lang="zh-CN" altLang="en-US"/>
          </a:p>
        </p:txBody>
      </p:sp>
      <p:sp>
        <p:nvSpPr>
          <p:cNvPr id="18" name="图片占位符 17"/>
          <p:cNvSpPr>
            <a:spLocks noGrp="1"/>
          </p:cNvSpPr>
          <p:nvPr>
            <p:ph type="pic" sz="quarter" idx="16"/>
          </p:nvPr>
        </p:nvSpPr>
        <p:spPr>
          <a:xfrm>
            <a:off x="9229096" y="1798732"/>
            <a:ext cx="2210100" cy="2563718"/>
          </a:xfrm>
          <a:custGeom>
            <a:avLst/>
            <a:gdLst>
              <a:gd name="connsiteX0" fmla="*/ 1105050 w 2210100"/>
              <a:gd name="connsiteY0" fmla="*/ 0 h 2563718"/>
              <a:gd name="connsiteX1" fmla="*/ 2210100 w 2210100"/>
              <a:gd name="connsiteY1" fmla="*/ 552525 h 2563718"/>
              <a:gd name="connsiteX2" fmla="*/ 2210100 w 2210100"/>
              <a:gd name="connsiteY2" fmla="*/ 2011193 h 2563718"/>
              <a:gd name="connsiteX3" fmla="*/ 1105050 w 2210100"/>
              <a:gd name="connsiteY3" fmla="*/ 2563718 h 2563718"/>
              <a:gd name="connsiteX4" fmla="*/ 0 w 2210100"/>
              <a:gd name="connsiteY4" fmla="*/ 2011193 h 2563718"/>
              <a:gd name="connsiteX5" fmla="*/ 0 w 2210100"/>
              <a:gd name="connsiteY5" fmla="*/ 552525 h 256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0100" h="2563718">
                <a:moveTo>
                  <a:pt x="1105050" y="0"/>
                </a:moveTo>
                <a:lnTo>
                  <a:pt x="2210100" y="552525"/>
                </a:lnTo>
                <a:lnTo>
                  <a:pt x="2210100" y="2011193"/>
                </a:lnTo>
                <a:lnTo>
                  <a:pt x="1105050" y="2563718"/>
                </a:lnTo>
                <a:lnTo>
                  <a:pt x="0" y="2011193"/>
                </a:lnTo>
                <a:lnTo>
                  <a:pt x="0" y="552525"/>
                </a:lnTo>
                <a:close/>
              </a:path>
            </a:pathLst>
          </a:custGeom>
        </p:spPr>
        <p:txBody>
          <a:bodyPr wrap="square">
            <a:noAutofit/>
          </a:bodyPr>
          <a:lstStyle/>
          <a:p>
            <a:endParaRPr lang="zh-CN" altLang="en-US"/>
          </a:p>
        </p:txBody>
      </p:sp>
      <p:sp>
        <p:nvSpPr>
          <p:cNvPr id="3" name="日期占位符 2"/>
          <p:cNvSpPr>
            <a:spLocks noGrp="1"/>
          </p:cNvSpPr>
          <p:nvPr>
            <p:ph type="dt" sz="half" idx="10"/>
          </p:nvPr>
        </p:nvSpPr>
        <p:spPr/>
        <p:txBody>
          <a:bodyPr/>
          <a:lstStyle/>
          <a:p>
            <a:fld id="{45F9D6BC-BF7B-4DD4-9A32-F006E96C2E3E}" type="datetimeFigureOut">
              <a:rPr lang="zh-CN" altLang="en-US" smtClean="0"/>
              <a:t>2022/10/23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656B617-9598-443B-A09D-191E1C70620C}" type="slidenum">
              <a:rPr lang="zh-CN" altLang="en-US" smtClean="0"/>
              <a:t>‹#›</a:t>
            </a:fld>
            <a:endParaRPr lang="zh-CN" altLang="en-US"/>
          </a:p>
        </p:txBody>
      </p:sp>
    </p:spTree>
    <p:extLst>
      <p:ext uri="{BB962C8B-B14F-4D97-AF65-F5344CB8AC3E}">
        <p14:creationId xmlns:p14="http://schemas.microsoft.com/office/powerpoint/2010/main" val="23194563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12">
    <p:spTree>
      <p:nvGrpSpPr>
        <p:cNvPr id="1" name=""/>
        <p:cNvGrpSpPr/>
        <p:nvPr/>
      </p:nvGrpSpPr>
      <p:grpSpPr>
        <a:xfrm>
          <a:off x="0" y="0"/>
          <a:ext cx="0" cy="0"/>
          <a:chOff x="0" y="0"/>
          <a:chExt cx="0" cy="0"/>
        </a:xfrm>
      </p:grpSpPr>
      <p:sp>
        <p:nvSpPr>
          <p:cNvPr id="13" name="图片占位符 12"/>
          <p:cNvSpPr>
            <a:spLocks noGrp="1"/>
          </p:cNvSpPr>
          <p:nvPr>
            <p:ph type="pic" sz="quarter" idx="14"/>
          </p:nvPr>
        </p:nvSpPr>
        <p:spPr>
          <a:xfrm>
            <a:off x="1200150" y="1133475"/>
            <a:ext cx="4591050" cy="4591050"/>
          </a:xfrm>
          <a:custGeom>
            <a:avLst/>
            <a:gdLst>
              <a:gd name="connsiteX0" fmla="*/ 2295525 w 4591050"/>
              <a:gd name="connsiteY0" fmla="*/ 0 h 4591050"/>
              <a:gd name="connsiteX1" fmla="*/ 4591050 w 4591050"/>
              <a:gd name="connsiteY1" fmla="*/ 2295525 h 4591050"/>
              <a:gd name="connsiteX2" fmla="*/ 2295525 w 4591050"/>
              <a:gd name="connsiteY2" fmla="*/ 4591050 h 4591050"/>
              <a:gd name="connsiteX3" fmla="*/ 0 w 4591050"/>
              <a:gd name="connsiteY3" fmla="*/ 2295525 h 4591050"/>
            </a:gdLst>
            <a:ahLst/>
            <a:cxnLst>
              <a:cxn ang="0">
                <a:pos x="connsiteX0" y="connsiteY0"/>
              </a:cxn>
              <a:cxn ang="0">
                <a:pos x="connsiteX1" y="connsiteY1"/>
              </a:cxn>
              <a:cxn ang="0">
                <a:pos x="connsiteX2" y="connsiteY2"/>
              </a:cxn>
              <a:cxn ang="0">
                <a:pos x="connsiteX3" y="connsiteY3"/>
              </a:cxn>
            </a:cxnLst>
            <a:rect l="l" t="t" r="r" b="b"/>
            <a:pathLst>
              <a:path w="4591050" h="4591050">
                <a:moveTo>
                  <a:pt x="2295525" y="0"/>
                </a:moveTo>
                <a:lnTo>
                  <a:pt x="4591050" y="2295525"/>
                </a:lnTo>
                <a:lnTo>
                  <a:pt x="2295525" y="4591050"/>
                </a:lnTo>
                <a:lnTo>
                  <a:pt x="0" y="2295525"/>
                </a:lnTo>
                <a:close/>
              </a:path>
            </a:pathLst>
          </a:custGeom>
        </p:spPr>
        <p:txBody>
          <a:bodyPr wrap="square">
            <a:noAutofit/>
          </a:bodyPr>
          <a:lstStyle/>
          <a:p>
            <a:endParaRPr lang="zh-CN" altLang="en-US"/>
          </a:p>
        </p:txBody>
      </p:sp>
      <p:sp>
        <p:nvSpPr>
          <p:cNvPr id="14" name="图片占位符 13"/>
          <p:cNvSpPr>
            <a:spLocks noGrp="1"/>
          </p:cNvSpPr>
          <p:nvPr>
            <p:ph type="pic" sz="quarter" idx="13"/>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zh-CN" altLang="en-US"/>
          </a:p>
        </p:txBody>
      </p:sp>
      <p:sp>
        <p:nvSpPr>
          <p:cNvPr id="3" name="日期占位符 2"/>
          <p:cNvSpPr>
            <a:spLocks noGrp="1"/>
          </p:cNvSpPr>
          <p:nvPr>
            <p:ph type="dt" sz="half" idx="10"/>
          </p:nvPr>
        </p:nvSpPr>
        <p:spPr/>
        <p:txBody>
          <a:bodyPr/>
          <a:lstStyle/>
          <a:p>
            <a:fld id="{45F9D6BC-BF7B-4DD4-9A32-F006E96C2E3E}" type="datetimeFigureOut">
              <a:rPr lang="zh-CN" altLang="en-US" smtClean="0"/>
              <a:t>2022/10/23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656B617-9598-443B-A09D-191E1C70620C}" type="slidenum">
              <a:rPr lang="zh-CN" altLang="en-US" smtClean="0"/>
              <a:t>‹#›</a:t>
            </a:fld>
            <a:endParaRPr lang="zh-CN" altLang="en-US"/>
          </a:p>
        </p:txBody>
      </p:sp>
    </p:spTree>
    <p:extLst>
      <p:ext uri="{BB962C8B-B14F-4D97-AF65-F5344CB8AC3E}">
        <p14:creationId xmlns:p14="http://schemas.microsoft.com/office/powerpoint/2010/main" val="36812912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lide 13">
    <p:spTree>
      <p:nvGrpSpPr>
        <p:cNvPr id="1" name=""/>
        <p:cNvGrpSpPr/>
        <p:nvPr/>
      </p:nvGrpSpPr>
      <p:grpSpPr>
        <a:xfrm>
          <a:off x="0" y="0"/>
          <a:ext cx="0" cy="0"/>
          <a:chOff x="0" y="0"/>
          <a:chExt cx="0" cy="0"/>
        </a:xfrm>
      </p:grpSpPr>
      <p:sp>
        <p:nvSpPr>
          <p:cNvPr id="15" name="图片占位符 14"/>
          <p:cNvSpPr>
            <a:spLocks noGrp="1"/>
          </p:cNvSpPr>
          <p:nvPr>
            <p:ph type="pic" sz="quarter" idx="13"/>
          </p:nvPr>
        </p:nvSpPr>
        <p:spPr>
          <a:xfrm>
            <a:off x="695325" y="1828800"/>
            <a:ext cx="2514600" cy="2514600"/>
          </a:xfrm>
          <a:custGeom>
            <a:avLst/>
            <a:gdLst>
              <a:gd name="connsiteX0" fmla="*/ 1257300 w 2514600"/>
              <a:gd name="connsiteY0" fmla="*/ 0 h 2514600"/>
              <a:gd name="connsiteX1" fmla="*/ 2514600 w 2514600"/>
              <a:gd name="connsiteY1" fmla="*/ 1257300 h 2514600"/>
              <a:gd name="connsiteX2" fmla="*/ 1257300 w 2514600"/>
              <a:gd name="connsiteY2" fmla="*/ 2514600 h 2514600"/>
              <a:gd name="connsiteX3" fmla="*/ 0 w 2514600"/>
              <a:gd name="connsiteY3" fmla="*/ 1257300 h 2514600"/>
              <a:gd name="connsiteX4" fmla="*/ 1257300 w 2514600"/>
              <a:gd name="connsiteY4" fmla="*/ 0 h 2514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600" h="2514600">
                <a:moveTo>
                  <a:pt x="1257300" y="0"/>
                </a:moveTo>
                <a:cubicBezTo>
                  <a:pt x="1951688" y="0"/>
                  <a:pt x="2514600" y="562912"/>
                  <a:pt x="2514600" y="1257300"/>
                </a:cubicBezTo>
                <a:cubicBezTo>
                  <a:pt x="2514600" y="1951688"/>
                  <a:pt x="1951688" y="2514600"/>
                  <a:pt x="1257300" y="2514600"/>
                </a:cubicBezTo>
                <a:cubicBezTo>
                  <a:pt x="562912" y="2514600"/>
                  <a:pt x="0" y="1951688"/>
                  <a:pt x="0" y="1257300"/>
                </a:cubicBezTo>
                <a:cubicBezTo>
                  <a:pt x="0" y="562912"/>
                  <a:pt x="562912" y="0"/>
                  <a:pt x="1257300" y="0"/>
                </a:cubicBezTo>
                <a:close/>
              </a:path>
            </a:pathLst>
          </a:custGeom>
        </p:spPr>
        <p:txBody>
          <a:bodyPr wrap="square">
            <a:noAutofit/>
          </a:bodyPr>
          <a:lstStyle/>
          <a:p>
            <a:endParaRPr lang="zh-CN" altLang="en-US"/>
          </a:p>
        </p:txBody>
      </p:sp>
      <p:sp>
        <p:nvSpPr>
          <p:cNvPr id="18" name="图片占位符 17"/>
          <p:cNvSpPr>
            <a:spLocks noGrp="1"/>
          </p:cNvSpPr>
          <p:nvPr>
            <p:ph type="pic" sz="quarter" idx="14"/>
          </p:nvPr>
        </p:nvSpPr>
        <p:spPr>
          <a:xfrm>
            <a:off x="3457575" y="3257550"/>
            <a:ext cx="2514600" cy="2514600"/>
          </a:xfrm>
          <a:custGeom>
            <a:avLst/>
            <a:gdLst>
              <a:gd name="connsiteX0" fmla="*/ 1257300 w 2514600"/>
              <a:gd name="connsiteY0" fmla="*/ 0 h 2514600"/>
              <a:gd name="connsiteX1" fmla="*/ 2514600 w 2514600"/>
              <a:gd name="connsiteY1" fmla="*/ 1257300 h 2514600"/>
              <a:gd name="connsiteX2" fmla="*/ 1257300 w 2514600"/>
              <a:gd name="connsiteY2" fmla="*/ 2514600 h 2514600"/>
              <a:gd name="connsiteX3" fmla="*/ 0 w 2514600"/>
              <a:gd name="connsiteY3" fmla="*/ 1257300 h 2514600"/>
              <a:gd name="connsiteX4" fmla="*/ 1257300 w 2514600"/>
              <a:gd name="connsiteY4" fmla="*/ 0 h 2514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600" h="2514600">
                <a:moveTo>
                  <a:pt x="1257300" y="0"/>
                </a:moveTo>
                <a:cubicBezTo>
                  <a:pt x="1951688" y="0"/>
                  <a:pt x="2514600" y="562912"/>
                  <a:pt x="2514600" y="1257300"/>
                </a:cubicBezTo>
                <a:cubicBezTo>
                  <a:pt x="2514600" y="1951688"/>
                  <a:pt x="1951688" y="2514600"/>
                  <a:pt x="1257300" y="2514600"/>
                </a:cubicBezTo>
                <a:cubicBezTo>
                  <a:pt x="562912" y="2514600"/>
                  <a:pt x="0" y="1951688"/>
                  <a:pt x="0" y="1257300"/>
                </a:cubicBezTo>
                <a:cubicBezTo>
                  <a:pt x="0" y="562912"/>
                  <a:pt x="562912" y="0"/>
                  <a:pt x="1257300" y="0"/>
                </a:cubicBezTo>
                <a:close/>
              </a:path>
            </a:pathLst>
          </a:custGeom>
        </p:spPr>
        <p:txBody>
          <a:bodyPr wrap="square">
            <a:noAutofit/>
          </a:bodyPr>
          <a:lstStyle/>
          <a:p>
            <a:endParaRPr lang="zh-CN" altLang="en-US"/>
          </a:p>
        </p:txBody>
      </p:sp>
      <p:sp>
        <p:nvSpPr>
          <p:cNvPr id="16" name="图片占位符 15"/>
          <p:cNvSpPr>
            <a:spLocks noGrp="1"/>
          </p:cNvSpPr>
          <p:nvPr>
            <p:ph type="pic" sz="quarter" idx="15"/>
          </p:nvPr>
        </p:nvSpPr>
        <p:spPr>
          <a:xfrm>
            <a:off x="6219825" y="1828800"/>
            <a:ext cx="2514600" cy="2514600"/>
          </a:xfrm>
          <a:custGeom>
            <a:avLst/>
            <a:gdLst>
              <a:gd name="connsiteX0" fmla="*/ 1257300 w 2514600"/>
              <a:gd name="connsiteY0" fmla="*/ 0 h 2514600"/>
              <a:gd name="connsiteX1" fmla="*/ 2514600 w 2514600"/>
              <a:gd name="connsiteY1" fmla="*/ 1257300 h 2514600"/>
              <a:gd name="connsiteX2" fmla="*/ 1257300 w 2514600"/>
              <a:gd name="connsiteY2" fmla="*/ 2514600 h 2514600"/>
              <a:gd name="connsiteX3" fmla="*/ 0 w 2514600"/>
              <a:gd name="connsiteY3" fmla="*/ 1257300 h 2514600"/>
              <a:gd name="connsiteX4" fmla="*/ 1257300 w 2514600"/>
              <a:gd name="connsiteY4" fmla="*/ 0 h 2514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600" h="2514600">
                <a:moveTo>
                  <a:pt x="1257300" y="0"/>
                </a:moveTo>
                <a:cubicBezTo>
                  <a:pt x="1951688" y="0"/>
                  <a:pt x="2514600" y="562912"/>
                  <a:pt x="2514600" y="1257300"/>
                </a:cubicBezTo>
                <a:cubicBezTo>
                  <a:pt x="2514600" y="1951688"/>
                  <a:pt x="1951688" y="2514600"/>
                  <a:pt x="1257300" y="2514600"/>
                </a:cubicBezTo>
                <a:cubicBezTo>
                  <a:pt x="562912" y="2514600"/>
                  <a:pt x="0" y="1951688"/>
                  <a:pt x="0" y="1257300"/>
                </a:cubicBezTo>
                <a:cubicBezTo>
                  <a:pt x="0" y="562912"/>
                  <a:pt x="562912" y="0"/>
                  <a:pt x="1257300" y="0"/>
                </a:cubicBezTo>
                <a:close/>
              </a:path>
            </a:pathLst>
          </a:custGeom>
        </p:spPr>
        <p:txBody>
          <a:bodyPr wrap="square">
            <a:noAutofit/>
          </a:bodyPr>
          <a:lstStyle/>
          <a:p>
            <a:endParaRPr lang="zh-CN" altLang="en-US"/>
          </a:p>
        </p:txBody>
      </p:sp>
      <p:sp>
        <p:nvSpPr>
          <p:cNvPr id="17" name="图片占位符 16"/>
          <p:cNvSpPr>
            <a:spLocks noGrp="1"/>
          </p:cNvSpPr>
          <p:nvPr>
            <p:ph type="pic" sz="quarter" idx="16"/>
          </p:nvPr>
        </p:nvSpPr>
        <p:spPr>
          <a:xfrm>
            <a:off x="8982075" y="3257550"/>
            <a:ext cx="2514600" cy="2514600"/>
          </a:xfrm>
          <a:custGeom>
            <a:avLst/>
            <a:gdLst>
              <a:gd name="connsiteX0" fmla="*/ 1257300 w 2514600"/>
              <a:gd name="connsiteY0" fmla="*/ 0 h 2514600"/>
              <a:gd name="connsiteX1" fmla="*/ 2514600 w 2514600"/>
              <a:gd name="connsiteY1" fmla="*/ 1257300 h 2514600"/>
              <a:gd name="connsiteX2" fmla="*/ 1257300 w 2514600"/>
              <a:gd name="connsiteY2" fmla="*/ 2514600 h 2514600"/>
              <a:gd name="connsiteX3" fmla="*/ 0 w 2514600"/>
              <a:gd name="connsiteY3" fmla="*/ 1257300 h 2514600"/>
              <a:gd name="connsiteX4" fmla="*/ 1257300 w 2514600"/>
              <a:gd name="connsiteY4" fmla="*/ 0 h 2514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600" h="2514600">
                <a:moveTo>
                  <a:pt x="1257300" y="0"/>
                </a:moveTo>
                <a:cubicBezTo>
                  <a:pt x="1951688" y="0"/>
                  <a:pt x="2514600" y="562912"/>
                  <a:pt x="2514600" y="1257300"/>
                </a:cubicBezTo>
                <a:cubicBezTo>
                  <a:pt x="2514600" y="1951688"/>
                  <a:pt x="1951688" y="2514600"/>
                  <a:pt x="1257300" y="2514600"/>
                </a:cubicBezTo>
                <a:cubicBezTo>
                  <a:pt x="562912" y="2514600"/>
                  <a:pt x="0" y="1951688"/>
                  <a:pt x="0" y="1257300"/>
                </a:cubicBezTo>
                <a:cubicBezTo>
                  <a:pt x="0" y="562912"/>
                  <a:pt x="562912" y="0"/>
                  <a:pt x="1257300" y="0"/>
                </a:cubicBezTo>
                <a:close/>
              </a:path>
            </a:pathLst>
          </a:custGeom>
        </p:spPr>
        <p:txBody>
          <a:bodyPr wrap="square">
            <a:noAutofit/>
          </a:bodyPr>
          <a:lstStyle/>
          <a:p>
            <a:endParaRPr lang="zh-CN" altLang="en-US"/>
          </a:p>
        </p:txBody>
      </p:sp>
      <p:sp>
        <p:nvSpPr>
          <p:cNvPr id="3" name="日期占位符 2"/>
          <p:cNvSpPr>
            <a:spLocks noGrp="1"/>
          </p:cNvSpPr>
          <p:nvPr>
            <p:ph type="dt" sz="half" idx="10"/>
          </p:nvPr>
        </p:nvSpPr>
        <p:spPr/>
        <p:txBody>
          <a:bodyPr/>
          <a:lstStyle/>
          <a:p>
            <a:fld id="{45F9D6BC-BF7B-4DD4-9A32-F006E96C2E3E}" type="datetimeFigureOut">
              <a:rPr lang="zh-CN" altLang="en-US" smtClean="0"/>
              <a:t>2022/10/23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656B617-9598-443B-A09D-191E1C70620C}" type="slidenum">
              <a:rPr lang="zh-CN" altLang="en-US" smtClean="0"/>
              <a:t>‹#›</a:t>
            </a:fld>
            <a:endParaRPr lang="zh-CN" altLang="en-US"/>
          </a:p>
        </p:txBody>
      </p:sp>
    </p:spTree>
    <p:extLst>
      <p:ext uri="{BB962C8B-B14F-4D97-AF65-F5344CB8AC3E}">
        <p14:creationId xmlns:p14="http://schemas.microsoft.com/office/powerpoint/2010/main" val="396468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lide 14">
    <p:spTree>
      <p:nvGrpSpPr>
        <p:cNvPr id="1" name=""/>
        <p:cNvGrpSpPr/>
        <p:nvPr/>
      </p:nvGrpSpPr>
      <p:grpSpPr>
        <a:xfrm>
          <a:off x="0" y="0"/>
          <a:ext cx="0" cy="0"/>
          <a:chOff x="0" y="0"/>
          <a:chExt cx="0" cy="0"/>
        </a:xfrm>
      </p:grpSpPr>
      <p:sp>
        <p:nvSpPr>
          <p:cNvPr id="9" name="图片占位符 8"/>
          <p:cNvSpPr>
            <a:spLocks noGrp="1"/>
          </p:cNvSpPr>
          <p:nvPr>
            <p:ph type="pic" sz="quarter" idx="13"/>
          </p:nvPr>
        </p:nvSpPr>
        <p:spPr>
          <a:xfrm>
            <a:off x="4064000" y="0"/>
            <a:ext cx="4064000" cy="6858000"/>
          </a:xfrm>
          <a:custGeom>
            <a:avLst/>
            <a:gdLst>
              <a:gd name="connsiteX0" fmla="*/ 0 w 4064000"/>
              <a:gd name="connsiteY0" fmla="*/ 0 h 6858000"/>
              <a:gd name="connsiteX1" fmla="*/ 4064000 w 4064000"/>
              <a:gd name="connsiteY1" fmla="*/ 0 h 6858000"/>
              <a:gd name="connsiteX2" fmla="*/ 4064000 w 4064000"/>
              <a:gd name="connsiteY2" fmla="*/ 6858000 h 6858000"/>
              <a:gd name="connsiteX3" fmla="*/ 0 w 406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64000" h="6858000">
                <a:moveTo>
                  <a:pt x="0" y="0"/>
                </a:moveTo>
                <a:lnTo>
                  <a:pt x="4064000" y="0"/>
                </a:lnTo>
                <a:lnTo>
                  <a:pt x="4064000" y="6858000"/>
                </a:lnTo>
                <a:lnTo>
                  <a:pt x="0" y="6858000"/>
                </a:lnTo>
                <a:close/>
              </a:path>
            </a:pathLst>
          </a:custGeom>
        </p:spPr>
        <p:txBody>
          <a:bodyPr wrap="square">
            <a:noAutofit/>
          </a:bodyPr>
          <a:lstStyle/>
          <a:p>
            <a:endParaRPr lang="zh-CN" altLang="en-US"/>
          </a:p>
        </p:txBody>
      </p:sp>
      <p:sp>
        <p:nvSpPr>
          <p:cNvPr id="3" name="日期占位符 2"/>
          <p:cNvSpPr>
            <a:spLocks noGrp="1"/>
          </p:cNvSpPr>
          <p:nvPr>
            <p:ph type="dt" sz="half" idx="10"/>
          </p:nvPr>
        </p:nvSpPr>
        <p:spPr/>
        <p:txBody>
          <a:bodyPr/>
          <a:lstStyle/>
          <a:p>
            <a:fld id="{45F9D6BC-BF7B-4DD4-9A32-F006E96C2E3E}" type="datetimeFigureOut">
              <a:rPr lang="zh-CN" altLang="en-US" smtClean="0"/>
              <a:t>2022/10/23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656B617-9598-443B-A09D-191E1C70620C}" type="slidenum">
              <a:rPr lang="zh-CN" altLang="en-US" smtClean="0"/>
              <a:t>‹#›</a:t>
            </a:fld>
            <a:endParaRPr lang="zh-CN" altLang="en-US"/>
          </a:p>
        </p:txBody>
      </p:sp>
    </p:spTree>
    <p:extLst>
      <p:ext uri="{BB962C8B-B14F-4D97-AF65-F5344CB8AC3E}">
        <p14:creationId xmlns:p14="http://schemas.microsoft.com/office/powerpoint/2010/main" val="930348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15">
    <p:spTree>
      <p:nvGrpSpPr>
        <p:cNvPr id="1" name=""/>
        <p:cNvGrpSpPr/>
        <p:nvPr/>
      </p:nvGrpSpPr>
      <p:grpSpPr>
        <a:xfrm>
          <a:off x="0" y="0"/>
          <a:ext cx="0" cy="0"/>
          <a:chOff x="0" y="0"/>
          <a:chExt cx="0" cy="0"/>
        </a:xfrm>
      </p:grpSpPr>
      <p:sp>
        <p:nvSpPr>
          <p:cNvPr id="9" name="图片占位符 8"/>
          <p:cNvSpPr>
            <a:spLocks noGrp="1"/>
          </p:cNvSpPr>
          <p:nvPr>
            <p:ph type="pic" sz="quarter" idx="13"/>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zh-CN" altLang="en-US"/>
          </a:p>
        </p:txBody>
      </p:sp>
      <p:sp>
        <p:nvSpPr>
          <p:cNvPr id="3" name="日期占位符 2"/>
          <p:cNvSpPr>
            <a:spLocks noGrp="1"/>
          </p:cNvSpPr>
          <p:nvPr>
            <p:ph type="dt" sz="half" idx="10"/>
          </p:nvPr>
        </p:nvSpPr>
        <p:spPr/>
        <p:txBody>
          <a:bodyPr/>
          <a:lstStyle/>
          <a:p>
            <a:fld id="{45F9D6BC-BF7B-4DD4-9A32-F006E96C2E3E}" type="datetimeFigureOut">
              <a:rPr lang="zh-CN" altLang="en-US" smtClean="0"/>
              <a:t>2022/10/23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656B617-9598-443B-A09D-191E1C70620C}" type="slidenum">
              <a:rPr lang="zh-CN" altLang="en-US" smtClean="0"/>
              <a:t>‹#›</a:t>
            </a:fld>
            <a:endParaRPr lang="zh-CN" altLang="en-US"/>
          </a:p>
        </p:txBody>
      </p:sp>
    </p:spTree>
    <p:extLst>
      <p:ext uri="{BB962C8B-B14F-4D97-AF65-F5344CB8AC3E}">
        <p14:creationId xmlns:p14="http://schemas.microsoft.com/office/powerpoint/2010/main" val="35102819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lide 16">
    <p:spTree>
      <p:nvGrpSpPr>
        <p:cNvPr id="1" name=""/>
        <p:cNvGrpSpPr/>
        <p:nvPr/>
      </p:nvGrpSpPr>
      <p:grpSpPr>
        <a:xfrm>
          <a:off x="0" y="0"/>
          <a:ext cx="0" cy="0"/>
          <a:chOff x="0" y="0"/>
          <a:chExt cx="0" cy="0"/>
        </a:xfrm>
      </p:grpSpPr>
      <p:sp>
        <p:nvSpPr>
          <p:cNvPr id="9" name="图片占位符 8"/>
          <p:cNvSpPr>
            <a:spLocks noGrp="1"/>
          </p:cNvSpPr>
          <p:nvPr>
            <p:ph type="pic" sz="quarter" idx="13"/>
          </p:nvPr>
        </p:nvSpPr>
        <p:spPr>
          <a:xfrm>
            <a:off x="0" y="0"/>
            <a:ext cx="4057650" cy="6858000"/>
          </a:xfrm>
          <a:custGeom>
            <a:avLst/>
            <a:gdLst>
              <a:gd name="connsiteX0" fmla="*/ 0 w 4057650"/>
              <a:gd name="connsiteY0" fmla="*/ 0 h 6858000"/>
              <a:gd name="connsiteX1" fmla="*/ 4057650 w 4057650"/>
              <a:gd name="connsiteY1" fmla="*/ 0 h 6858000"/>
              <a:gd name="connsiteX2" fmla="*/ 4057650 w 4057650"/>
              <a:gd name="connsiteY2" fmla="*/ 6858000 h 6858000"/>
              <a:gd name="connsiteX3" fmla="*/ 0 w 40576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57650" h="6858000">
                <a:moveTo>
                  <a:pt x="0" y="0"/>
                </a:moveTo>
                <a:lnTo>
                  <a:pt x="4057650" y="0"/>
                </a:lnTo>
                <a:lnTo>
                  <a:pt x="4057650" y="6858000"/>
                </a:lnTo>
                <a:lnTo>
                  <a:pt x="0" y="6858000"/>
                </a:lnTo>
                <a:close/>
              </a:path>
            </a:pathLst>
          </a:custGeom>
        </p:spPr>
        <p:txBody>
          <a:bodyPr wrap="square">
            <a:noAutofit/>
          </a:bodyPr>
          <a:lstStyle/>
          <a:p>
            <a:endParaRPr lang="zh-CN" altLang="en-US"/>
          </a:p>
        </p:txBody>
      </p:sp>
      <p:sp>
        <p:nvSpPr>
          <p:cNvPr id="3" name="日期占位符 2"/>
          <p:cNvSpPr>
            <a:spLocks noGrp="1"/>
          </p:cNvSpPr>
          <p:nvPr>
            <p:ph type="dt" sz="half" idx="10"/>
          </p:nvPr>
        </p:nvSpPr>
        <p:spPr/>
        <p:txBody>
          <a:bodyPr/>
          <a:lstStyle/>
          <a:p>
            <a:fld id="{45F9D6BC-BF7B-4DD4-9A32-F006E96C2E3E}" type="datetimeFigureOut">
              <a:rPr lang="zh-CN" altLang="en-US" smtClean="0"/>
              <a:t>2022/10/23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656B617-9598-443B-A09D-191E1C70620C}" type="slidenum">
              <a:rPr lang="zh-CN" altLang="en-US" smtClean="0"/>
              <a:t>‹#›</a:t>
            </a:fld>
            <a:endParaRPr lang="zh-CN" altLang="en-US"/>
          </a:p>
        </p:txBody>
      </p:sp>
    </p:spTree>
    <p:extLst>
      <p:ext uri="{BB962C8B-B14F-4D97-AF65-F5344CB8AC3E}">
        <p14:creationId xmlns:p14="http://schemas.microsoft.com/office/powerpoint/2010/main" val="21246041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lide 17">
    <p:spTree>
      <p:nvGrpSpPr>
        <p:cNvPr id="1" name=""/>
        <p:cNvGrpSpPr/>
        <p:nvPr/>
      </p:nvGrpSpPr>
      <p:grpSpPr>
        <a:xfrm>
          <a:off x="0" y="0"/>
          <a:ext cx="0" cy="0"/>
          <a:chOff x="0" y="0"/>
          <a:chExt cx="0" cy="0"/>
        </a:xfrm>
      </p:grpSpPr>
      <p:sp>
        <p:nvSpPr>
          <p:cNvPr id="9" name="图片占位符 8"/>
          <p:cNvSpPr>
            <a:spLocks noGrp="1"/>
          </p:cNvSpPr>
          <p:nvPr>
            <p:ph type="pic" sz="quarter" idx="13"/>
          </p:nvPr>
        </p:nvSpPr>
        <p:spPr>
          <a:xfrm>
            <a:off x="7288894" y="1034594"/>
            <a:ext cx="3657600" cy="4981576"/>
          </a:xfrm>
          <a:custGeom>
            <a:avLst/>
            <a:gdLst>
              <a:gd name="connsiteX0" fmla="*/ 0 w 3657600"/>
              <a:gd name="connsiteY0" fmla="*/ 0 h 4981576"/>
              <a:gd name="connsiteX1" fmla="*/ 3657600 w 3657600"/>
              <a:gd name="connsiteY1" fmla="*/ 0 h 4981576"/>
              <a:gd name="connsiteX2" fmla="*/ 3657600 w 3657600"/>
              <a:gd name="connsiteY2" fmla="*/ 4981576 h 4981576"/>
              <a:gd name="connsiteX3" fmla="*/ 0 w 3657600"/>
              <a:gd name="connsiteY3" fmla="*/ 4981576 h 4981576"/>
            </a:gdLst>
            <a:ahLst/>
            <a:cxnLst>
              <a:cxn ang="0">
                <a:pos x="connsiteX0" y="connsiteY0"/>
              </a:cxn>
              <a:cxn ang="0">
                <a:pos x="connsiteX1" y="connsiteY1"/>
              </a:cxn>
              <a:cxn ang="0">
                <a:pos x="connsiteX2" y="connsiteY2"/>
              </a:cxn>
              <a:cxn ang="0">
                <a:pos x="connsiteX3" y="connsiteY3"/>
              </a:cxn>
            </a:cxnLst>
            <a:rect l="l" t="t" r="r" b="b"/>
            <a:pathLst>
              <a:path w="3657600" h="4981576">
                <a:moveTo>
                  <a:pt x="0" y="0"/>
                </a:moveTo>
                <a:lnTo>
                  <a:pt x="3657600" y="0"/>
                </a:lnTo>
                <a:lnTo>
                  <a:pt x="3657600" y="4981576"/>
                </a:lnTo>
                <a:lnTo>
                  <a:pt x="0" y="4981576"/>
                </a:lnTo>
                <a:close/>
              </a:path>
            </a:pathLst>
          </a:custGeom>
        </p:spPr>
        <p:txBody>
          <a:bodyPr wrap="square">
            <a:noAutofit/>
          </a:bodyPr>
          <a:lstStyle/>
          <a:p>
            <a:endParaRPr lang="zh-CN" altLang="en-US"/>
          </a:p>
        </p:txBody>
      </p:sp>
      <p:sp>
        <p:nvSpPr>
          <p:cNvPr id="3" name="日期占位符 2"/>
          <p:cNvSpPr>
            <a:spLocks noGrp="1"/>
          </p:cNvSpPr>
          <p:nvPr>
            <p:ph type="dt" sz="half" idx="10"/>
          </p:nvPr>
        </p:nvSpPr>
        <p:spPr/>
        <p:txBody>
          <a:bodyPr/>
          <a:lstStyle/>
          <a:p>
            <a:fld id="{45F9D6BC-BF7B-4DD4-9A32-F006E96C2E3E}" type="datetimeFigureOut">
              <a:rPr lang="zh-CN" altLang="en-US" smtClean="0"/>
              <a:t>2022/10/23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656B617-9598-443B-A09D-191E1C70620C}" type="slidenum">
              <a:rPr lang="zh-CN" altLang="en-US" smtClean="0"/>
              <a:t>‹#›</a:t>
            </a:fld>
            <a:endParaRPr lang="zh-CN" altLang="en-US"/>
          </a:p>
        </p:txBody>
      </p:sp>
    </p:spTree>
    <p:extLst>
      <p:ext uri="{BB962C8B-B14F-4D97-AF65-F5344CB8AC3E}">
        <p14:creationId xmlns:p14="http://schemas.microsoft.com/office/powerpoint/2010/main" val="38141551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 18">
    <p:spTree>
      <p:nvGrpSpPr>
        <p:cNvPr id="1" name=""/>
        <p:cNvGrpSpPr/>
        <p:nvPr/>
      </p:nvGrpSpPr>
      <p:grpSpPr>
        <a:xfrm>
          <a:off x="0" y="0"/>
          <a:ext cx="0" cy="0"/>
          <a:chOff x="0" y="0"/>
          <a:chExt cx="0" cy="0"/>
        </a:xfrm>
      </p:grpSpPr>
      <p:sp>
        <p:nvSpPr>
          <p:cNvPr id="9" name="图片占位符 8"/>
          <p:cNvSpPr>
            <a:spLocks noGrp="1"/>
          </p:cNvSpPr>
          <p:nvPr>
            <p:ph type="pic" sz="quarter" idx="13"/>
          </p:nvPr>
        </p:nvSpPr>
        <p:spPr>
          <a:xfrm>
            <a:off x="0" y="0"/>
            <a:ext cx="12192000" cy="2743200"/>
          </a:xfrm>
          <a:custGeom>
            <a:avLst/>
            <a:gdLst>
              <a:gd name="connsiteX0" fmla="*/ 0 w 12192000"/>
              <a:gd name="connsiteY0" fmla="*/ 0 h 2743200"/>
              <a:gd name="connsiteX1" fmla="*/ 12192000 w 12192000"/>
              <a:gd name="connsiteY1" fmla="*/ 0 h 2743200"/>
              <a:gd name="connsiteX2" fmla="*/ 12192000 w 12192000"/>
              <a:gd name="connsiteY2" fmla="*/ 2743200 h 2743200"/>
              <a:gd name="connsiteX3" fmla="*/ 0 w 121920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12192000" h="2743200">
                <a:moveTo>
                  <a:pt x="0" y="0"/>
                </a:moveTo>
                <a:lnTo>
                  <a:pt x="12192000" y="0"/>
                </a:lnTo>
                <a:lnTo>
                  <a:pt x="12192000" y="2743200"/>
                </a:lnTo>
                <a:lnTo>
                  <a:pt x="0" y="2743200"/>
                </a:lnTo>
                <a:close/>
              </a:path>
            </a:pathLst>
          </a:custGeom>
        </p:spPr>
        <p:txBody>
          <a:bodyPr wrap="square">
            <a:noAutofit/>
          </a:bodyPr>
          <a:lstStyle/>
          <a:p>
            <a:endParaRPr lang="zh-CN" altLang="en-US"/>
          </a:p>
        </p:txBody>
      </p:sp>
      <p:sp>
        <p:nvSpPr>
          <p:cNvPr id="3" name="日期占位符 2"/>
          <p:cNvSpPr>
            <a:spLocks noGrp="1"/>
          </p:cNvSpPr>
          <p:nvPr>
            <p:ph type="dt" sz="half" idx="10"/>
          </p:nvPr>
        </p:nvSpPr>
        <p:spPr/>
        <p:txBody>
          <a:bodyPr/>
          <a:lstStyle/>
          <a:p>
            <a:fld id="{45F9D6BC-BF7B-4DD4-9A32-F006E96C2E3E}" type="datetimeFigureOut">
              <a:rPr lang="zh-CN" altLang="en-US" smtClean="0"/>
              <a:t>2022/10/23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656B617-9598-443B-A09D-191E1C70620C}" type="slidenum">
              <a:rPr lang="zh-CN" altLang="en-US" smtClean="0"/>
              <a:t>‹#›</a:t>
            </a:fld>
            <a:endParaRPr lang="zh-CN" altLang="en-US"/>
          </a:p>
        </p:txBody>
      </p:sp>
    </p:spTree>
    <p:extLst>
      <p:ext uri="{BB962C8B-B14F-4D97-AF65-F5344CB8AC3E}">
        <p14:creationId xmlns:p14="http://schemas.microsoft.com/office/powerpoint/2010/main" val="14962217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lide 19">
    <p:spTree>
      <p:nvGrpSpPr>
        <p:cNvPr id="1" name=""/>
        <p:cNvGrpSpPr/>
        <p:nvPr/>
      </p:nvGrpSpPr>
      <p:grpSpPr>
        <a:xfrm>
          <a:off x="0" y="0"/>
          <a:ext cx="0" cy="0"/>
          <a:chOff x="0" y="0"/>
          <a:chExt cx="0" cy="0"/>
        </a:xfrm>
      </p:grpSpPr>
      <p:sp>
        <p:nvSpPr>
          <p:cNvPr id="11" name="图片占位符 10"/>
          <p:cNvSpPr>
            <a:spLocks noGrp="1"/>
          </p:cNvSpPr>
          <p:nvPr>
            <p:ph type="pic" sz="quarter" idx="10"/>
          </p:nvPr>
        </p:nvSpPr>
        <p:spPr>
          <a:xfrm>
            <a:off x="6096000" y="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6096000" y="342900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69863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sp>
        <p:nvSpPr>
          <p:cNvPr id="12" name="图片占位符 11"/>
          <p:cNvSpPr>
            <a:spLocks noGrp="1"/>
          </p:cNvSpPr>
          <p:nvPr>
            <p:ph type="pic" sz="quarter" idx="13"/>
          </p:nvPr>
        </p:nvSpPr>
        <p:spPr>
          <a:xfrm>
            <a:off x="0" y="0"/>
            <a:ext cx="6877050" cy="6858000"/>
          </a:xfrm>
          <a:custGeom>
            <a:avLst/>
            <a:gdLst>
              <a:gd name="connsiteX0" fmla="*/ 0 w 6877050"/>
              <a:gd name="connsiteY0" fmla="*/ 0 h 6858000"/>
              <a:gd name="connsiteX1" fmla="*/ 6877050 w 6877050"/>
              <a:gd name="connsiteY1" fmla="*/ 0 h 6858000"/>
              <a:gd name="connsiteX2" fmla="*/ 6877050 w 6877050"/>
              <a:gd name="connsiteY2" fmla="*/ 2286000 h 6858000"/>
              <a:gd name="connsiteX3" fmla="*/ 6877050 w 6877050"/>
              <a:gd name="connsiteY3" fmla="*/ 4572000 h 6858000"/>
              <a:gd name="connsiteX4" fmla="*/ 4400550 w 6877050"/>
              <a:gd name="connsiteY4" fmla="*/ 4572000 h 6858000"/>
              <a:gd name="connsiteX5" fmla="*/ 2286000 w 6877050"/>
              <a:gd name="connsiteY5" fmla="*/ 4572000 h 6858000"/>
              <a:gd name="connsiteX6" fmla="*/ 2286000 w 6877050"/>
              <a:gd name="connsiteY6" fmla="*/ 6858000 h 6858000"/>
              <a:gd name="connsiteX7" fmla="*/ 0 w 6877050"/>
              <a:gd name="connsiteY7" fmla="*/ 6858000 h 6858000"/>
              <a:gd name="connsiteX8" fmla="*/ 0 w 6877050"/>
              <a:gd name="connsiteY8" fmla="*/ 4572000 h 6858000"/>
              <a:gd name="connsiteX9" fmla="*/ 0 w 6877050"/>
              <a:gd name="connsiteY9"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77050" h="6858000">
                <a:moveTo>
                  <a:pt x="0" y="0"/>
                </a:moveTo>
                <a:lnTo>
                  <a:pt x="6877050" y="0"/>
                </a:lnTo>
                <a:lnTo>
                  <a:pt x="6877050" y="2286000"/>
                </a:lnTo>
                <a:lnTo>
                  <a:pt x="6877050" y="4572000"/>
                </a:lnTo>
                <a:lnTo>
                  <a:pt x="4400550" y="4572000"/>
                </a:lnTo>
                <a:lnTo>
                  <a:pt x="2286000" y="4572000"/>
                </a:lnTo>
                <a:lnTo>
                  <a:pt x="2286000" y="6858000"/>
                </a:lnTo>
                <a:lnTo>
                  <a:pt x="0" y="6858000"/>
                </a:lnTo>
                <a:lnTo>
                  <a:pt x="0" y="4572000"/>
                </a:lnTo>
                <a:lnTo>
                  <a:pt x="0" y="2286000"/>
                </a:lnTo>
                <a:close/>
              </a:path>
            </a:pathLst>
          </a:custGeom>
        </p:spPr>
        <p:txBody>
          <a:bodyPr wrap="square">
            <a:noAutofit/>
          </a:bodyPr>
          <a:lstStyle/>
          <a:p>
            <a:endParaRPr lang="zh-CN" altLang="en-US"/>
          </a:p>
        </p:txBody>
      </p:sp>
      <p:sp>
        <p:nvSpPr>
          <p:cNvPr id="2" name="日期占位符 1"/>
          <p:cNvSpPr>
            <a:spLocks noGrp="1"/>
          </p:cNvSpPr>
          <p:nvPr>
            <p:ph type="dt" sz="half" idx="10"/>
          </p:nvPr>
        </p:nvSpPr>
        <p:spPr/>
        <p:txBody>
          <a:bodyPr/>
          <a:lstStyle/>
          <a:p>
            <a:fld id="{45F9D6BC-BF7B-4DD4-9A32-F006E96C2E3E}" type="datetimeFigureOut">
              <a:rPr lang="zh-CN" altLang="en-US" smtClean="0"/>
              <a:t>2022/10/23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656B617-9598-443B-A09D-191E1C70620C}" type="slidenum">
              <a:rPr lang="zh-CN" altLang="en-US" smtClean="0"/>
              <a:t>‹#›</a:t>
            </a:fld>
            <a:endParaRPr lang="zh-CN" altLang="en-US"/>
          </a:p>
        </p:txBody>
      </p:sp>
    </p:spTree>
    <p:extLst>
      <p:ext uri="{BB962C8B-B14F-4D97-AF65-F5344CB8AC3E}">
        <p14:creationId xmlns:p14="http://schemas.microsoft.com/office/powerpoint/2010/main" val="42941634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lide 20">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tr-TR" altLang="zh-CN"/>
              <a:t>Templatesppt.com</a:t>
            </a:r>
            <a:endParaRPr lang="zh-CN" altLang="en-US"/>
          </a:p>
        </p:txBody>
      </p:sp>
      <p:sp>
        <p:nvSpPr>
          <p:cNvPr id="3" name="日期占位符 2"/>
          <p:cNvSpPr>
            <a:spLocks noGrp="1"/>
          </p:cNvSpPr>
          <p:nvPr>
            <p:ph type="dt" sz="half" idx="10"/>
          </p:nvPr>
        </p:nvSpPr>
        <p:spPr/>
        <p:txBody>
          <a:bodyPr/>
          <a:lstStyle/>
          <a:p>
            <a:fld id="{45F9D6BC-BF7B-4DD4-9A32-F006E96C2E3E}" type="datetimeFigureOut">
              <a:rPr lang="zh-CN" altLang="en-US" smtClean="0"/>
              <a:t>2022/10/23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656B617-9598-443B-A09D-191E1C70620C}" type="slidenum">
              <a:rPr lang="zh-CN" altLang="en-US" smtClean="0"/>
              <a:t>‹#›</a:t>
            </a:fld>
            <a:endParaRPr lang="zh-CN" altLang="en-US"/>
          </a:p>
        </p:txBody>
      </p:sp>
      <p:sp>
        <p:nvSpPr>
          <p:cNvPr id="7" name="矩形 6"/>
          <p:cNvSpPr/>
          <p:nvPr userDrawn="1"/>
        </p:nvSpPr>
        <p:spPr>
          <a:xfrm>
            <a:off x="8945730" y="6382135"/>
            <a:ext cx="775136" cy="246221"/>
          </a:xfrm>
          <a:prstGeom prst="rect">
            <a:avLst/>
          </a:prstGeom>
        </p:spPr>
        <p:txBody>
          <a:bodyPr wrap="square">
            <a:spAutoFit/>
          </a:bodyPr>
          <a:lstStyle/>
          <a:p>
            <a:r>
              <a:rPr lang="en-US" altLang="zh-CN" sz="100">
                <a:solidFill>
                  <a:prstClr val="white"/>
                </a:solidFill>
                <a:latin typeface="Calibri"/>
                <a:ea typeface="宋体"/>
              </a:rPr>
              <a:t>PPT</a:t>
            </a:r>
            <a:r>
              <a:rPr lang="zh-CN" altLang="en-US" sz="100">
                <a:solidFill>
                  <a:prstClr val="white"/>
                </a:solidFill>
                <a:latin typeface="Calibri"/>
                <a:ea typeface="宋体"/>
              </a:rPr>
              <a:t>模板下载：</a:t>
            </a:r>
            <a:r>
              <a:rPr lang="en-US" altLang="zh-CN" sz="100">
                <a:solidFill>
                  <a:prstClr val="white"/>
                </a:solidFill>
                <a:latin typeface="Calibri"/>
                <a:ea typeface="宋体"/>
              </a:rPr>
              <a:t>www.1ppt.com/moban/     </a:t>
            </a:r>
            <a:r>
              <a:rPr lang="zh-CN" altLang="en-US" sz="100">
                <a:solidFill>
                  <a:prstClr val="white"/>
                </a:solidFill>
                <a:latin typeface="Calibri"/>
                <a:ea typeface="宋体"/>
              </a:rPr>
              <a:t>行业</a:t>
            </a:r>
            <a:r>
              <a:rPr lang="en-US" altLang="zh-CN" sz="100">
                <a:solidFill>
                  <a:prstClr val="white"/>
                </a:solidFill>
                <a:latin typeface="Calibri"/>
                <a:ea typeface="宋体"/>
              </a:rPr>
              <a:t>PPT</a:t>
            </a:r>
            <a:r>
              <a:rPr lang="zh-CN" altLang="en-US" sz="100">
                <a:solidFill>
                  <a:prstClr val="white"/>
                </a:solidFill>
                <a:latin typeface="Calibri"/>
                <a:ea typeface="宋体"/>
              </a:rPr>
              <a:t>模板：</a:t>
            </a:r>
            <a:r>
              <a:rPr lang="en-US" altLang="zh-CN" sz="100">
                <a:solidFill>
                  <a:prstClr val="white"/>
                </a:solidFill>
                <a:latin typeface="Calibri"/>
                <a:ea typeface="宋体"/>
              </a:rPr>
              <a:t>www.1ppt.com/hangye/ </a:t>
            </a:r>
          </a:p>
          <a:p>
            <a:r>
              <a:rPr lang="zh-CN" altLang="en-US" sz="100">
                <a:solidFill>
                  <a:prstClr val="white"/>
                </a:solidFill>
                <a:latin typeface="Calibri"/>
                <a:ea typeface="宋体"/>
              </a:rPr>
              <a:t>节日</a:t>
            </a:r>
            <a:r>
              <a:rPr lang="en-US" altLang="zh-CN" sz="100">
                <a:solidFill>
                  <a:prstClr val="white"/>
                </a:solidFill>
                <a:latin typeface="Calibri"/>
                <a:ea typeface="宋体"/>
              </a:rPr>
              <a:t>PPT</a:t>
            </a:r>
            <a:r>
              <a:rPr lang="zh-CN" altLang="en-US" sz="100">
                <a:solidFill>
                  <a:prstClr val="white"/>
                </a:solidFill>
                <a:latin typeface="Calibri"/>
                <a:ea typeface="宋体"/>
              </a:rPr>
              <a:t>模板：</a:t>
            </a:r>
            <a:r>
              <a:rPr lang="en-US" altLang="zh-CN" sz="100">
                <a:solidFill>
                  <a:prstClr val="white"/>
                </a:solidFill>
                <a:latin typeface="Calibri"/>
                <a:ea typeface="宋体"/>
              </a:rPr>
              <a:t>www.1ppt.com/jieri/           PPT</a:t>
            </a:r>
            <a:r>
              <a:rPr lang="zh-CN" altLang="en-US" sz="100">
                <a:solidFill>
                  <a:prstClr val="white"/>
                </a:solidFill>
                <a:latin typeface="Calibri"/>
                <a:ea typeface="宋体"/>
              </a:rPr>
              <a:t>素材下载：</a:t>
            </a:r>
            <a:r>
              <a:rPr lang="en-US" altLang="zh-CN" sz="100">
                <a:solidFill>
                  <a:prstClr val="white"/>
                </a:solidFill>
                <a:latin typeface="Calibri"/>
                <a:ea typeface="宋体"/>
              </a:rPr>
              <a:t>www.1ppt.com/sucai/</a:t>
            </a:r>
          </a:p>
          <a:p>
            <a:r>
              <a:rPr lang="en-US" altLang="zh-CN" sz="100">
                <a:solidFill>
                  <a:prstClr val="white"/>
                </a:solidFill>
                <a:latin typeface="Calibri"/>
                <a:ea typeface="宋体"/>
              </a:rPr>
              <a:t>PPT</a:t>
            </a:r>
            <a:r>
              <a:rPr lang="zh-CN" altLang="en-US" sz="100">
                <a:solidFill>
                  <a:prstClr val="white"/>
                </a:solidFill>
                <a:latin typeface="Calibri"/>
                <a:ea typeface="宋体"/>
              </a:rPr>
              <a:t>背景图片：</a:t>
            </a:r>
            <a:r>
              <a:rPr lang="en-US" altLang="zh-CN" sz="100">
                <a:solidFill>
                  <a:prstClr val="white"/>
                </a:solidFill>
                <a:latin typeface="Calibri"/>
                <a:ea typeface="宋体"/>
              </a:rPr>
              <a:t>www.1ppt.com/beijing/      PPT</a:t>
            </a:r>
            <a:r>
              <a:rPr lang="zh-CN" altLang="en-US" sz="100">
                <a:solidFill>
                  <a:prstClr val="white"/>
                </a:solidFill>
                <a:latin typeface="Calibri"/>
                <a:ea typeface="宋体"/>
              </a:rPr>
              <a:t>图表下载：</a:t>
            </a:r>
            <a:r>
              <a:rPr lang="en-US" altLang="zh-CN" sz="100">
                <a:solidFill>
                  <a:prstClr val="white"/>
                </a:solidFill>
                <a:latin typeface="Calibri"/>
                <a:ea typeface="宋体"/>
              </a:rPr>
              <a:t>www.1ppt.com/tubiao/      </a:t>
            </a:r>
          </a:p>
          <a:p>
            <a:r>
              <a:rPr lang="zh-CN" altLang="en-US" sz="100">
                <a:solidFill>
                  <a:prstClr val="white"/>
                </a:solidFill>
                <a:latin typeface="Calibri"/>
                <a:ea typeface="宋体"/>
              </a:rPr>
              <a:t>优秀</a:t>
            </a:r>
            <a:r>
              <a:rPr lang="en-US" altLang="zh-CN" sz="100">
                <a:solidFill>
                  <a:prstClr val="white"/>
                </a:solidFill>
                <a:latin typeface="Calibri"/>
                <a:ea typeface="宋体"/>
              </a:rPr>
              <a:t>PPT</a:t>
            </a:r>
            <a:r>
              <a:rPr lang="zh-CN" altLang="en-US" sz="100">
                <a:solidFill>
                  <a:prstClr val="white"/>
                </a:solidFill>
                <a:latin typeface="Calibri"/>
                <a:ea typeface="宋体"/>
              </a:rPr>
              <a:t>下载：</a:t>
            </a:r>
            <a:r>
              <a:rPr lang="en-US" altLang="zh-CN" sz="100">
                <a:solidFill>
                  <a:prstClr val="white"/>
                </a:solidFill>
                <a:latin typeface="Calibri"/>
                <a:ea typeface="宋体"/>
              </a:rPr>
              <a:t>www.1ppt.com/xiazai/        PPT</a:t>
            </a:r>
            <a:r>
              <a:rPr lang="zh-CN" altLang="en-US" sz="100">
                <a:solidFill>
                  <a:prstClr val="white"/>
                </a:solidFill>
                <a:latin typeface="Calibri"/>
                <a:ea typeface="宋体"/>
              </a:rPr>
              <a:t>教程： </a:t>
            </a:r>
            <a:r>
              <a:rPr lang="en-US" altLang="zh-CN" sz="100">
                <a:solidFill>
                  <a:prstClr val="white"/>
                </a:solidFill>
                <a:latin typeface="Calibri"/>
                <a:ea typeface="宋体"/>
              </a:rPr>
              <a:t>www.1ppt.com/powerpoint/      </a:t>
            </a:r>
          </a:p>
          <a:p>
            <a:r>
              <a:rPr lang="en-US" altLang="zh-CN" sz="100">
                <a:solidFill>
                  <a:prstClr val="white"/>
                </a:solidFill>
                <a:latin typeface="Calibri"/>
                <a:ea typeface="宋体"/>
              </a:rPr>
              <a:t>Word</a:t>
            </a:r>
            <a:r>
              <a:rPr lang="zh-CN" altLang="en-US" sz="100">
                <a:solidFill>
                  <a:prstClr val="white"/>
                </a:solidFill>
                <a:latin typeface="Calibri"/>
                <a:ea typeface="宋体"/>
              </a:rPr>
              <a:t>教程： </a:t>
            </a:r>
            <a:r>
              <a:rPr lang="en-US" altLang="zh-CN" sz="100">
                <a:solidFill>
                  <a:prstClr val="white"/>
                </a:solidFill>
                <a:latin typeface="Calibri"/>
                <a:ea typeface="宋体"/>
              </a:rPr>
              <a:t>www.1ppt.com/word/              Excel</a:t>
            </a:r>
            <a:r>
              <a:rPr lang="zh-CN" altLang="en-US" sz="100">
                <a:solidFill>
                  <a:prstClr val="white"/>
                </a:solidFill>
                <a:latin typeface="Calibri"/>
                <a:ea typeface="宋体"/>
              </a:rPr>
              <a:t>教程：</a:t>
            </a:r>
            <a:r>
              <a:rPr lang="en-US" altLang="zh-CN" sz="100">
                <a:solidFill>
                  <a:prstClr val="white"/>
                </a:solidFill>
                <a:latin typeface="Calibri"/>
                <a:ea typeface="宋体"/>
              </a:rPr>
              <a:t>www.1ppt.com/excel/  </a:t>
            </a:r>
          </a:p>
          <a:p>
            <a:r>
              <a:rPr lang="zh-CN" altLang="en-US" sz="100">
                <a:solidFill>
                  <a:prstClr val="white"/>
                </a:solidFill>
                <a:latin typeface="Calibri"/>
                <a:ea typeface="宋体"/>
              </a:rPr>
              <a:t>资料下载：</a:t>
            </a:r>
            <a:r>
              <a:rPr lang="en-US" altLang="zh-CN" sz="100">
                <a:solidFill>
                  <a:prstClr val="white"/>
                </a:solidFill>
                <a:latin typeface="Calibri"/>
                <a:ea typeface="宋体"/>
              </a:rPr>
              <a:t>www.1ppt.com/ziliao/                PPT</a:t>
            </a:r>
            <a:r>
              <a:rPr lang="zh-CN" altLang="en-US" sz="100">
                <a:solidFill>
                  <a:prstClr val="white"/>
                </a:solidFill>
                <a:latin typeface="Calibri"/>
                <a:ea typeface="宋体"/>
              </a:rPr>
              <a:t>课件下载：</a:t>
            </a:r>
            <a:r>
              <a:rPr lang="en-US" altLang="zh-CN" sz="100">
                <a:solidFill>
                  <a:prstClr val="white"/>
                </a:solidFill>
                <a:latin typeface="Calibri"/>
                <a:ea typeface="宋体"/>
              </a:rPr>
              <a:t>www.1ppt.com/kejian/ </a:t>
            </a:r>
          </a:p>
          <a:p>
            <a:r>
              <a:rPr lang="zh-CN" altLang="en-US" sz="100">
                <a:solidFill>
                  <a:prstClr val="white"/>
                </a:solidFill>
                <a:latin typeface="Calibri"/>
                <a:ea typeface="宋体"/>
              </a:rPr>
              <a:t>范文下载：</a:t>
            </a:r>
            <a:r>
              <a:rPr lang="en-US" altLang="zh-CN" sz="100">
                <a:solidFill>
                  <a:prstClr val="white"/>
                </a:solidFill>
                <a:latin typeface="Calibri"/>
                <a:ea typeface="宋体"/>
              </a:rPr>
              <a:t>www.1ppt.com/fanwen/             </a:t>
            </a:r>
            <a:r>
              <a:rPr lang="zh-CN" altLang="en-US" sz="100">
                <a:solidFill>
                  <a:prstClr val="white"/>
                </a:solidFill>
                <a:latin typeface="Calibri"/>
                <a:ea typeface="宋体"/>
              </a:rPr>
              <a:t>试卷下载：</a:t>
            </a:r>
            <a:r>
              <a:rPr lang="en-US" altLang="zh-CN" sz="100">
                <a:solidFill>
                  <a:prstClr val="white"/>
                </a:solidFill>
                <a:latin typeface="Calibri"/>
                <a:ea typeface="宋体"/>
              </a:rPr>
              <a:t>www.1ppt.com/shiti/  </a:t>
            </a:r>
          </a:p>
          <a:p>
            <a:r>
              <a:rPr lang="zh-CN" altLang="en-US" sz="100">
                <a:solidFill>
                  <a:prstClr val="white"/>
                </a:solidFill>
                <a:latin typeface="Calibri"/>
                <a:ea typeface="宋体"/>
              </a:rPr>
              <a:t>教案下载：</a:t>
            </a:r>
            <a:r>
              <a:rPr lang="en-US" altLang="zh-CN" sz="100">
                <a:solidFill>
                  <a:prstClr val="white"/>
                </a:solidFill>
                <a:latin typeface="Calibri"/>
                <a:ea typeface="宋体"/>
              </a:rPr>
              <a:t>www.1ppt.com/jiaoan/        </a:t>
            </a:r>
          </a:p>
          <a:p>
            <a:r>
              <a:rPr lang="zh-CN" altLang="en-US" sz="100">
                <a:solidFill>
                  <a:prstClr val="white"/>
                </a:solidFill>
                <a:latin typeface="Calibri"/>
                <a:ea typeface="宋体"/>
              </a:rPr>
              <a:t>字体下载：</a:t>
            </a:r>
            <a:r>
              <a:rPr lang="en-US" altLang="zh-CN" sz="100">
                <a:solidFill>
                  <a:prstClr val="white"/>
                </a:solidFill>
                <a:latin typeface="Calibri"/>
                <a:ea typeface="宋体"/>
              </a:rPr>
              <a:t>www.1ppt.com/ziti/</a:t>
            </a:r>
          </a:p>
          <a:p>
            <a:r>
              <a:rPr lang="en-US" altLang="zh-CN" sz="100">
                <a:solidFill>
                  <a:prstClr val="white"/>
                </a:solidFill>
                <a:latin typeface="Calibri"/>
                <a:ea typeface="宋体"/>
              </a:rPr>
              <a:t> </a:t>
            </a:r>
            <a:endParaRPr lang="zh-CN" altLang="en-US" sz="100">
              <a:solidFill>
                <a:prstClr val="white"/>
              </a:solidFill>
              <a:latin typeface="Calibri"/>
              <a:ea typeface="宋体"/>
            </a:endParaRPr>
          </a:p>
        </p:txBody>
      </p:sp>
    </p:spTree>
    <p:extLst>
      <p:ext uri="{BB962C8B-B14F-4D97-AF65-F5344CB8AC3E}">
        <p14:creationId xmlns:p14="http://schemas.microsoft.com/office/powerpoint/2010/main" val="1132244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 21">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4610523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lide 22">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1423578" y="2114990"/>
            <a:ext cx="3738973" cy="2361760"/>
          </a:xfrm>
          <a:custGeom>
            <a:avLst/>
            <a:gdLst>
              <a:gd name="connsiteX0" fmla="*/ 0 w 3738973"/>
              <a:gd name="connsiteY0" fmla="*/ 0 h 2361760"/>
              <a:gd name="connsiteX1" fmla="*/ 3738973 w 3738973"/>
              <a:gd name="connsiteY1" fmla="*/ 0 h 2361760"/>
              <a:gd name="connsiteX2" fmla="*/ 3738973 w 3738973"/>
              <a:gd name="connsiteY2" fmla="*/ 2361760 h 2361760"/>
              <a:gd name="connsiteX3" fmla="*/ 0 w 3738973"/>
              <a:gd name="connsiteY3" fmla="*/ 2361760 h 2361760"/>
            </a:gdLst>
            <a:ahLst/>
            <a:cxnLst>
              <a:cxn ang="0">
                <a:pos x="connsiteX0" y="connsiteY0"/>
              </a:cxn>
              <a:cxn ang="0">
                <a:pos x="connsiteX1" y="connsiteY1"/>
              </a:cxn>
              <a:cxn ang="0">
                <a:pos x="connsiteX2" y="connsiteY2"/>
              </a:cxn>
              <a:cxn ang="0">
                <a:pos x="connsiteX3" y="connsiteY3"/>
              </a:cxn>
            </a:cxnLst>
            <a:rect l="l" t="t" r="r" b="b"/>
            <a:pathLst>
              <a:path w="3738973" h="2361760">
                <a:moveTo>
                  <a:pt x="0" y="0"/>
                </a:moveTo>
                <a:lnTo>
                  <a:pt x="3738973" y="0"/>
                </a:lnTo>
                <a:lnTo>
                  <a:pt x="3738973" y="2361760"/>
                </a:lnTo>
                <a:lnTo>
                  <a:pt x="0" y="2361760"/>
                </a:lnTo>
                <a:close/>
              </a:path>
            </a:pathLst>
          </a:custGeom>
          <a:effectLst>
            <a:innerShdw blurRad="114300">
              <a:prstClr val="black"/>
            </a:innerShdw>
          </a:effectLst>
        </p:spPr>
        <p:txBody>
          <a:bodyPr wrap="square">
            <a:noAutofit/>
          </a:bodyPr>
          <a:lstStyle/>
          <a:p>
            <a:endParaRPr lang="zh-CN" altLang="en-US"/>
          </a:p>
        </p:txBody>
      </p:sp>
    </p:spTree>
    <p:extLst>
      <p:ext uri="{BB962C8B-B14F-4D97-AF65-F5344CB8AC3E}">
        <p14:creationId xmlns:p14="http://schemas.microsoft.com/office/powerpoint/2010/main" val="4504719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lide 23">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1" y="0"/>
            <a:ext cx="6023429" cy="6858000"/>
          </a:xfrm>
          <a:custGeom>
            <a:avLst/>
            <a:gdLst>
              <a:gd name="connsiteX0" fmla="*/ 0 w 5155660"/>
              <a:gd name="connsiteY0" fmla="*/ 0 h 6858000"/>
              <a:gd name="connsiteX1" fmla="*/ 5155660 w 5155660"/>
              <a:gd name="connsiteY1" fmla="*/ 0 h 6858000"/>
              <a:gd name="connsiteX2" fmla="*/ 5155660 w 5155660"/>
              <a:gd name="connsiteY2" fmla="*/ 6858000 h 6858000"/>
              <a:gd name="connsiteX3" fmla="*/ 0 w 515566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55660" h="6858000">
                <a:moveTo>
                  <a:pt x="0" y="0"/>
                </a:moveTo>
                <a:lnTo>
                  <a:pt x="5155660" y="0"/>
                </a:lnTo>
                <a:lnTo>
                  <a:pt x="5155660" y="6858000"/>
                </a:lnTo>
                <a:lnTo>
                  <a:pt x="0" y="6858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108726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3">
    <p:spTree>
      <p:nvGrpSpPr>
        <p:cNvPr id="1" name=""/>
        <p:cNvGrpSpPr/>
        <p:nvPr/>
      </p:nvGrpSpPr>
      <p:grpSpPr>
        <a:xfrm>
          <a:off x="0" y="0"/>
          <a:ext cx="0" cy="0"/>
          <a:chOff x="0" y="0"/>
          <a:chExt cx="0" cy="0"/>
        </a:xfrm>
      </p:grpSpPr>
      <p:sp>
        <p:nvSpPr>
          <p:cNvPr id="11" name="图片占位符 10"/>
          <p:cNvSpPr>
            <a:spLocks noGrp="1"/>
          </p:cNvSpPr>
          <p:nvPr>
            <p:ph type="pic" sz="quarter" idx="13"/>
          </p:nvPr>
        </p:nvSpPr>
        <p:spPr>
          <a:xfrm>
            <a:off x="1" y="0"/>
            <a:ext cx="7750629" cy="3429000"/>
          </a:xfrm>
          <a:custGeom>
            <a:avLst/>
            <a:gdLst>
              <a:gd name="connsiteX0" fmla="*/ 0 w 7750629"/>
              <a:gd name="connsiteY0" fmla="*/ 0 h 3429000"/>
              <a:gd name="connsiteX1" fmla="*/ 7750629 w 7750629"/>
              <a:gd name="connsiteY1" fmla="*/ 0 h 3429000"/>
              <a:gd name="connsiteX2" fmla="*/ 7750629 w 7750629"/>
              <a:gd name="connsiteY2" fmla="*/ 3429000 h 3429000"/>
              <a:gd name="connsiteX3" fmla="*/ 0 w 7750629"/>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7750629" h="3429000">
                <a:moveTo>
                  <a:pt x="0" y="0"/>
                </a:moveTo>
                <a:lnTo>
                  <a:pt x="7750629" y="0"/>
                </a:lnTo>
                <a:lnTo>
                  <a:pt x="7750629" y="3429000"/>
                </a:lnTo>
                <a:lnTo>
                  <a:pt x="0" y="3429000"/>
                </a:lnTo>
                <a:close/>
              </a:path>
            </a:pathLst>
          </a:custGeom>
        </p:spPr>
        <p:txBody>
          <a:bodyPr wrap="square">
            <a:noAutofit/>
          </a:bodyPr>
          <a:lstStyle/>
          <a:p>
            <a:endParaRPr lang="zh-CN" altLang="en-US"/>
          </a:p>
        </p:txBody>
      </p:sp>
      <p:sp>
        <p:nvSpPr>
          <p:cNvPr id="12" name="图片占位符 11"/>
          <p:cNvSpPr>
            <a:spLocks noGrp="1"/>
          </p:cNvSpPr>
          <p:nvPr>
            <p:ph type="pic" sz="quarter" idx="14"/>
          </p:nvPr>
        </p:nvSpPr>
        <p:spPr>
          <a:xfrm>
            <a:off x="7750630" y="0"/>
            <a:ext cx="4441371" cy="6858000"/>
          </a:xfrm>
          <a:custGeom>
            <a:avLst/>
            <a:gdLst>
              <a:gd name="connsiteX0" fmla="*/ 0 w 4441371"/>
              <a:gd name="connsiteY0" fmla="*/ 0 h 6858000"/>
              <a:gd name="connsiteX1" fmla="*/ 4441371 w 4441371"/>
              <a:gd name="connsiteY1" fmla="*/ 0 h 6858000"/>
              <a:gd name="connsiteX2" fmla="*/ 4441371 w 4441371"/>
              <a:gd name="connsiteY2" fmla="*/ 6858000 h 6858000"/>
              <a:gd name="connsiteX3" fmla="*/ 0 w 44413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41371" h="6858000">
                <a:moveTo>
                  <a:pt x="0" y="0"/>
                </a:moveTo>
                <a:lnTo>
                  <a:pt x="4441371" y="0"/>
                </a:lnTo>
                <a:lnTo>
                  <a:pt x="4441371" y="6858000"/>
                </a:lnTo>
                <a:lnTo>
                  <a:pt x="0" y="6858000"/>
                </a:lnTo>
                <a:close/>
              </a:path>
            </a:pathLst>
          </a:custGeom>
        </p:spPr>
        <p:txBody>
          <a:bodyPr wrap="square">
            <a:noAutofit/>
          </a:bodyPr>
          <a:lstStyle/>
          <a:p>
            <a:endParaRPr lang="zh-CN" altLang="en-US"/>
          </a:p>
        </p:txBody>
      </p:sp>
      <p:sp>
        <p:nvSpPr>
          <p:cNvPr id="3" name="日期占位符 2"/>
          <p:cNvSpPr>
            <a:spLocks noGrp="1"/>
          </p:cNvSpPr>
          <p:nvPr>
            <p:ph type="dt" sz="half" idx="10"/>
          </p:nvPr>
        </p:nvSpPr>
        <p:spPr/>
        <p:txBody>
          <a:bodyPr/>
          <a:lstStyle/>
          <a:p>
            <a:fld id="{45F9D6BC-BF7B-4DD4-9A32-F006E96C2E3E}" type="datetimeFigureOut">
              <a:rPr lang="zh-CN" altLang="en-US" smtClean="0"/>
              <a:t>2022/10/23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656B617-9598-443B-A09D-191E1C70620C}" type="slidenum">
              <a:rPr lang="zh-CN" altLang="en-US" smtClean="0"/>
              <a:t>‹#›</a:t>
            </a:fld>
            <a:endParaRPr lang="zh-CN" altLang="en-US"/>
          </a:p>
        </p:txBody>
      </p:sp>
    </p:spTree>
    <p:extLst>
      <p:ext uri="{BB962C8B-B14F-4D97-AF65-F5344CB8AC3E}">
        <p14:creationId xmlns:p14="http://schemas.microsoft.com/office/powerpoint/2010/main" val="1031124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4">
    <p:spTree>
      <p:nvGrpSpPr>
        <p:cNvPr id="1" name=""/>
        <p:cNvGrpSpPr/>
        <p:nvPr/>
      </p:nvGrpSpPr>
      <p:grpSpPr>
        <a:xfrm>
          <a:off x="0" y="0"/>
          <a:ext cx="0" cy="0"/>
          <a:chOff x="0" y="0"/>
          <a:chExt cx="0" cy="0"/>
        </a:xfrm>
      </p:grpSpPr>
      <p:sp>
        <p:nvSpPr>
          <p:cNvPr id="16" name="图片占位符 15"/>
          <p:cNvSpPr>
            <a:spLocks noGrp="1"/>
          </p:cNvSpPr>
          <p:nvPr>
            <p:ph type="pic" sz="quarter" idx="13"/>
          </p:nvPr>
        </p:nvSpPr>
        <p:spPr>
          <a:xfrm>
            <a:off x="3617687" y="0"/>
            <a:ext cx="8574314" cy="6858000"/>
          </a:xfrm>
          <a:custGeom>
            <a:avLst/>
            <a:gdLst>
              <a:gd name="connsiteX0" fmla="*/ 6406242 w 8574314"/>
              <a:gd name="connsiteY0" fmla="*/ 4425042 h 6858000"/>
              <a:gd name="connsiteX1" fmla="*/ 8101692 w 8574314"/>
              <a:gd name="connsiteY1" fmla="*/ 6120492 h 6858000"/>
              <a:gd name="connsiteX2" fmla="*/ 7364184 w 8574314"/>
              <a:gd name="connsiteY2" fmla="*/ 6858000 h 6858000"/>
              <a:gd name="connsiteX3" fmla="*/ 5448300 w 8574314"/>
              <a:gd name="connsiteY3" fmla="*/ 6858000 h 6858000"/>
              <a:gd name="connsiteX4" fmla="*/ 4710792 w 8574314"/>
              <a:gd name="connsiteY4" fmla="*/ 6120492 h 6858000"/>
              <a:gd name="connsiteX5" fmla="*/ 8215993 w 8574314"/>
              <a:gd name="connsiteY5" fmla="*/ 2589892 h 6858000"/>
              <a:gd name="connsiteX6" fmla="*/ 8574314 w 8574314"/>
              <a:gd name="connsiteY6" fmla="*/ 2948214 h 6858000"/>
              <a:gd name="connsiteX7" fmla="*/ 8574314 w 8574314"/>
              <a:gd name="connsiteY7" fmla="*/ 5622471 h 6858000"/>
              <a:gd name="connsiteX8" fmla="*/ 8215993 w 8574314"/>
              <a:gd name="connsiteY8" fmla="*/ 5980792 h 6858000"/>
              <a:gd name="connsiteX9" fmla="*/ 6520543 w 8574314"/>
              <a:gd name="connsiteY9" fmla="*/ 4285342 h 6858000"/>
              <a:gd name="connsiteX10" fmla="*/ 5244192 w 8574314"/>
              <a:gd name="connsiteY10" fmla="*/ 1891393 h 6858000"/>
              <a:gd name="connsiteX11" fmla="*/ 6939642 w 8574314"/>
              <a:gd name="connsiteY11" fmla="*/ 3586842 h 6858000"/>
              <a:gd name="connsiteX12" fmla="*/ 5244192 w 8574314"/>
              <a:gd name="connsiteY12" fmla="*/ 5282292 h 6858000"/>
              <a:gd name="connsiteX13" fmla="*/ 3548742 w 8574314"/>
              <a:gd name="connsiteY13" fmla="*/ 3586842 h 6858000"/>
              <a:gd name="connsiteX14" fmla="*/ 7072993 w 8574314"/>
              <a:gd name="connsiteY14" fmla="*/ 56242 h 6858000"/>
              <a:gd name="connsiteX15" fmla="*/ 8574314 w 8574314"/>
              <a:gd name="connsiteY15" fmla="*/ 1557563 h 6858000"/>
              <a:gd name="connsiteX16" fmla="*/ 8574314 w 8574314"/>
              <a:gd name="connsiteY16" fmla="*/ 1945821 h 6858000"/>
              <a:gd name="connsiteX17" fmla="*/ 7072993 w 8574314"/>
              <a:gd name="connsiteY17" fmla="*/ 3447142 h 6858000"/>
              <a:gd name="connsiteX18" fmla="*/ 5377543 w 8574314"/>
              <a:gd name="connsiteY18" fmla="*/ 1751692 h 6858000"/>
              <a:gd name="connsiteX19" fmla="*/ 3415392 w 8574314"/>
              <a:gd name="connsiteY19" fmla="*/ 43543 h 6858000"/>
              <a:gd name="connsiteX20" fmla="*/ 5110842 w 8574314"/>
              <a:gd name="connsiteY20" fmla="*/ 1738993 h 6858000"/>
              <a:gd name="connsiteX21" fmla="*/ 3415392 w 8574314"/>
              <a:gd name="connsiteY21" fmla="*/ 3434442 h 6858000"/>
              <a:gd name="connsiteX22" fmla="*/ 1719942 w 8574314"/>
              <a:gd name="connsiteY22" fmla="*/ 1738993 h 6858000"/>
              <a:gd name="connsiteX23" fmla="*/ 0 w 8574314"/>
              <a:gd name="connsiteY23" fmla="*/ 1 h 6858000"/>
              <a:gd name="connsiteX24" fmla="*/ 3173184 w 8574314"/>
              <a:gd name="connsiteY24" fmla="*/ 1 h 6858000"/>
              <a:gd name="connsiteX25" fmla="*/ 1586592 w 8574314"/>
              <a:gd name="connsiteY25" fmla="*/ 1586593 h 6858000"/>
              <a:gd name="connsiteX26" fmla="*/ 3657600 w 8574314"/>
              <a:gd name="connsiteY26" fmla="*/ 0 h 6858000"/>
              <a:gd name="connsiteX27" fmla="*/ 6830784 w 8574314"/>
              <a:gd name="connsiteY27" fmla="*/ 0 h 6858000"/>
              <a:gd name="connsiteX28" fmla="*/ 5244192 w 8574314"/>
              <a:gd name="connsiteY28" fmla="*/ 15865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74314" h="6858000">
                <a:moveTo>
                  <a:pt x="6406242" y="4425042"/>
                </a:moveTo>
                <a:lnTo>
                  <a:pt x="8101692" y="6120492"/>
                </a:lnTo>
                <a:lnTo>
                  <a:pt x="7364184" y="6858000"/>
                </a:lnTo>
                <a:lnTo>
                  <a:pt x="5448300" y="6858000"/>
                </a:lnTo>
                <a:lnTo>
                  <a:pt x="4710792" y="6120492"/>
                </a:lnTo>
                <a:close/>
                <a:moveTo>
                  <a:pt x="8215993" y="2589892"/>
                </a:moveTo>
                <a:lnTo>
                  <a:pt x="8574314" y="2948214"/>
                </a:lnTo>
                <a:lnTo>
                  <a:pt x="8574314" y="5622471"/>
                </a:lnTo>
                <a:lnTo>
                  <a:pt x="8215993" y="5980792"/>
                </a:lnTo>
                <a:lnTo>
                  <a:pt x="6520543" y="4285342"/>
                </a:lnTo>
                <a:close/>
                <a:moveTo>
                  <a:pt x="5244192" y="1891393"/>
                </a:moveTo>
                <a:lnTo>
                  <a:pt x="6939642" y="3586842"/>
                </a:lnTo>
                <a:lnTo>
                  <a:pt x="5244192" y="5282292"/>
                </a:lnTo>
                <a:lnTo>
                  <a:pt x="3548742" y="3586842"/>
                </a:lnTo>
                <a:close/>
                <a:moveTo>
                  <a:pt x="7072993" y="56242"/>
                </a:moveTo>
                <a:lnTo>
                  <a:pt x="8574314" y="1557563"/>
                </a:lnTo>
                <a:lnTo>
                  <a:pt x="8574314" y="1945821"/>
                </a:lnTo>
                <a:lnTo>
                  <a:pt x="7072993" y="3447142"/>
                </a:lnTo>
                <a:lnTo>
                  <a:pt x="5377543" y="1751692"/>
                </a:lnTo>
                <a:close/>
                <a:moveTo>
                  <a:pt x="3415392" y="43543"/>
                </a:moveTo>
                <a:lnTo>
                  <a:pt x="5110842" y="1738993"/>
                </a:lnTo>
                <a:lnTo>
                  <a:pt x="3415392" y="3434442"/>
                </a:lnTo>
                <a:lnTo>
                  <a:pt x="1719942" y="1738993"/>
                </a:lnTo>
                <a:close/>
                <a:moveTo>
                  <a:pt x="0" y="1"/>
                </a:moveTo>
                <a:lnTo>
                  <a:pt x="3173184" y="1"/>
                </a:lnTo>
                <a:lnTo>
                  <a:pt x="1586592" y="1586593"/>
                </a:lnTo>
                <a:close/>
                <a:moveTo>
                  <a:pt x="3657600" y="0"/>
                </a:moveTo>
                <a:lnTo>
                  <a:pt x="6830784" y="0"/>
                </a:lnTo>
                <a:lnTo>
                  <a:pt x="5244192" y="1586592"/>
                </a:lnTo>
                <a:close/>
              </a:path>
            </a:pathLst>
          </a:custGeom>
        </p:spPr>
        <p:txBody>
          <a:bodyPr wrap="square">
            <a:noAutofit/>
          </a:bodyPr>
          <a:lstStyle/>
          <a:p>
            <a:endParaRPr lang="zh-CN" altLang="en-US"/>
          </a:p>
        </p:txBody>
      </p:sp>
      <p:sp>
        <p:nvSpPr>
          <p:cNvPr id="3" name="日期占位符 2"/>
          <p:cNvSpPr>
            <a:spLocks noGrp="1"/>
          </p:cNvSpPr>
          <p:nvPr>
            <p:ph type="dt" sz="half" idx="10"/>
          </p:nvPr>
        </p:nvSpPr>
        <p:spPr/>
        <p:txBody>
          <a:bodyPr/>
          <a:lstStyle/>
          <a:p>
            <a:fld id="{45F9D6BC-BF7B-4DD4-9A32-F006E96C2E3E}" type="datetimeFigureOut">
              <a:rPr lang="zh-CN" altLang="en-US" smtClean="0"/>
              <a:t>2022/10/23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656B617-9598-443B-A09D-191E1C70620C}" type="slidenum">
              <a:rPr lang="zh-CN" altLang="en-US" smtClean="0"/>
              <a:t>‹#›</a:t>
            </a:fld>
            <a:endParaRPr lang="zh-CN" altLang="en-US"/>
          </a:p>
        </p:txBody>
      </p:sp>
    </p:spTree>
    <p:extLst>
      <p:ext uri="{BB962C8B-B14F-4D97-AF65-F5344CB8AC3E}">
        <p14:creationId xmlns:p14="http://schemas.microsoft.com/office/powerpoint/2010/main" val="2528064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5">
    <p:spTree>
      <p:nvGrpSpPr>
        <p:cNvPr id="1" name=""/>
        <p:cNvGrpSpPr/>
        <p:nvPr/>
      </p:nvGrpSpPr>
      <p:grpSpPr>
        <a:xfrm>
          <a:off x="0" y="0"/>
          <a:ext cx="0" cy="0"/>
          <a:chOff x="0" y="0"/>
          <a:chExt cx="0" cy="0"/>
        </a:xfrm>
      </p:grpSpPr>
      <p:sp>
        <p:nvSpPr>
          <p:cNvPr id="13" name="图片占位符 12"/>
          <p:cNvSpPr>
            <a:spLocks noGrp="1"/>
          </p:cNvSpPr>
          <p:nvPr>
            <p:ph type="pic" sz="quarter" idx="13"/>
          </p:nvPr>
        </p:nvSpPr>
        <p:spPr>
          <a:xfrm>
            <a:off x="0" y="3219450"/>
            <a:ext cx="3143250" cy="3638550"/>
          </a:xfrm>
          <a:custGeom>
            <a:avLst/>
            <a:gdLst>
              <a:gd name="connsiteX0" fmla="*/ 953128 w 3143250"/>
              <a:gd name="connsiteY0" fmla="*/ 0 h 3638550"/>
              <a:gd name="connsiteX1" fmla="*/ 3143250 w 3143250"/>
              <a:gd name="connsiteY1" fmla="*/ 0 h 3638550"/>
              <a:gd name="connsiteX2" fmla="*/ 1485272 w 3143250"/>
              <a:gd name="connsiteY2" fmla="*/ 3638550 h 3638550"/>
              <a:gd name="connsiteX3" fmla="*/ 0 w 3143250"/>
              <a:gd name="connsiteY3" fmla="*/ 3638550 h 3638550"/>
              <a:gd name="connsiteX4" fmla="*/ 0 w 3143250"/>
              <a:gd name="connsiteY4" fmla="*/ 2091707 h 3638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0" h="3638550">
                <a:moveTo>
                  <a:pt x="953128" y="0"/>
                </a:moveTo>
                <a:lnTo>
                  <a:pt x="3143250" y="0"/>
                </a:lnTo>
                <a:lnTo>
                  <a:pt x="1485272" y="3638550"/>
                </a:lnTo>
                <a:lnTo>
                  <a:pt x="0" y="3638550"/>
                </a:lnTo>
                <a:lnTo>
                  <a:pt x="0" y="2091707"/>
                </a:lnTo>
                <a:close/>
              </a:path>
            </a:pathLst>
          </a:custGeom>
        </p:spPr>
        <p:txBody>
          <a:bodyPr wrap="square">
            <a:noAutofit/>
          </a:bodyPr>
          <a:lstStyle/>
          <a:p>
            <a:endParaRPr lang="zh-CN" altLang="en-US"/>
          </a:p>
        </p:txBody>
      </p:sp>
      <p:sp>
        <p:nvSpPr>
          <p:cNvPr id="14" name="图片占位符 13"/>
          <p:cNvSpPr>
            <a:spLocks noGrp="1"/>
          </p:cNvSpPr>
          <p:nvPr>
            <p:ph type="pic" sz="quarter" idx="14"/>
          </p:nvPr>
        </p:nvSpPr>
        <p:spPr>
          <a:xfrm>
            <a:off x="2447925" y="1609725"/>
            <a:ext cx="3848100" cy="3638550"/>
          </a:xfrm>
          <a:custGeom>
            <a:avLst/>
            <a:gdLst>
              <a:gd name="connsiteX0" fmla="*/ 1657978 w 3848100"/>
              <a:gd name="connsiteY0" fmla="*/ 0 h 3638550"/>
              <a:gd name="connsiteX1" fmla="*/ 3848100 w 3848100"/>
              <a:gd name="connsiteY1" fmla="*/ 0 h 3638550"/>
              <a:gd name="connsiteX2" fmla="*/ 2190122 w 3848100"/>
              <a:gd name="connsiteY2" fmla="*/ 3638550 h 3638550"/>
              <a:gd name="connsiteX3" fmla="*/ 0 w 3848100"/>
              <a:gd name="connsiteY3" fmla="*/ 3638550 h 3638550"/>
            </a:gdLst>
            <a:ahLst/>
            <a:cxnLst>
              <a:cxn ang="0">
                <a:pos x="connsiteX0" y="connsiteY0"/>
              </a:cxn>
              <a:cxn ang="0">
                <a:pos x="connsiteX1" y="connsiteY1"/>
              </a:cxn>
              <a:cxn ang="0">
                <a:pos x="connsiteX2" y="connsiteY2"/>
              </a:cxn>
              <a:cxn ang="0">
                <a:pos x="connsiteX3" y="connsiteY3"/>
              </a:cxn>
            </a:cxnLst>
            <a:rect l="l" t="t" r="r" b="b"/>
            <a:pathLst>
              <a:path w="3848100" h="3638550">
                <a:moveTo>
                  <a:pt x="1657978" y="0"/>
                </a:moveTo>
                <a:lnTo>
                  <a:pt x="3848100" y="0"/>
                </a:lnTo>
                <a:lnTo>
                  <a:pt x="2190122" y="3638550"/>
                </a:lnTo>
                <a:lnTo>
                  <a:pt x="0" y="3638550"/>
                </a:lnTo>
                <a:close/>
              </a:path>
            </a:pathLst>
          </a:custGeom>
        </p:spPr>
        <p:txBody>
          <a:bodyPr wrap="square">
            <a:noAutofit/>
          </a:bodyPr>
          <a:lstStyle/>
          <a:p>
            <a:endParaRPr lang="zh-CN" altLang="en-US"/>
          </a:p>
        </p:txBody>
      </p:sp>
      <p:sp>
        <p:nvSpPr>
          <p:cNvPr id="15" name="图片占位符 14"/>
          <p:cNvSpPr>
            <a:spLocks noGrp="1"/>
          </p:cNvSpPr>
          <p:nvPr>
            <p:ph type="pic" sz="quarter" idx="15"/>
          </p:nvPr>
        </p:nvSpPr>
        <p:spPr>
          <a:xfrm>
            <a:off x="5600700" y="0"/>
            <a:ext cx="3848100" cy="3638550"/>
          </a:xfrm>
          <a:custGeom>
            <a:avLst/>
            <a:gdLst>
              <a:gd name="connsiteX0" fmla="*/ 1657978 w 3848100"/>
              <a:gd name="connsiteY0" fmla="*/ 0 h 3638550"/>
              <a:gd name="connsiteX1" fmla="*/ 3848100 w 3848100"/>
              <a:gd name="connsiteY1" fmla="*/ 0 h 3638550"/>
              <a:gd name="connsiteX2" fmla="*/ 2190122 w 3848100"/>
              <a:gd name="connsiteY2" fmla="*/ 3638550 h 3638550"/>
              <a:gd name="connsiteX3" fmla="*/ 0 w 3848100"/>
              <a:gd name="connsiteY3" fmla="*/ 3638550 h 3638550"/>
            </a:gdLst>
            <a:ahLst/>
            <a:cxnLst>
              <a:cxn ang="0">
                <a:pos x="connsiteX0" y="connsiteY0"/>
              </a:cxn>
              <a:cxn ang="0">
                <a:pos x="connsiteX1" y="connsiteY1"/>
              </a:cxn>
              <a:cxn ang="0">
                <a:pos x="connsiteX2" y="connsiteY2"/>
              </a:cxn>
              <a:cxn ang="0">
                <a:pos x="connsiteX3" y="connsiteY3"/>
              </a:cxn>
            </a:cxnLst>
            <a:rect l="l" t="t" r="r" b="b"/>
            <a:pathLst>
              <a:path w="3848100" h="3638550">
                <a:moveTo>
                  <a:pt x="1657978" y="0"/>
                </a:moveTo>
                <a:lnTo>
                  <a:pt x="3848100" y="0"/>
                </a:lnTo>
                <a:lnTo>
                  <a:pt x="2190122" y="3638550"/>
                </a:lnTo>
                <a:lnTo>
                  <a:pt x="0" y="3638550"/>
                </a:lnTo>
                <a:close/>
              </a:path>
            </a:pathLst>
          </a:custGeom>
        </p:spPr>
        <p:txBody>
          <a:bodyPr wrap="square">
            <a:noAutofit/>
          </a:bodyPr>
          <a:lstStyle/>
          <a:p>
            <a:endParaRPr lang="zh-CN" altLang="en-US"/>
          </a:p>
        </p:txBody>
      </p:sp>
      <p:sp>
        <p:nvSpPr>
          <p:cNvPr id="3" name="日期占位符 2"/>
          <p:cNvSpPr>
            <a:spLocks noGrp="1"/>
          </p:cNvSpPr>
          <p:nvPr>
            <p:ph type="dt" sz="half" idx="10"/>
          </p:nvPr>
        </p:nvSpPr>
        <p:spPr/>
        <p:txBody>
          <a:bodyPr/>
          <a:lstStyle/>
          <a:p>
            <a:fld id="{45F9D6BC-BF7B-4DD4-9A32-F006E96C2E3E}" type="datetimeFigureOut">
              <a:rPr lang="zh-CN" altLang="en-US" smtClean="0"/>
              <a:t>2022/10/23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656B617-9598-443B-A09D-191E1C70620C}" type="slidenum">
              <a:rPr lang="zh-CN" altLang="en-US" smtClean="0"/>
              <a:t>‹#›</a:t>
            </a:fld>
            <a:endParaRPr lang="zh-CN" altLang="en-US"/>
          </a:p>
        </p:txBody>
      </p:sp>
    </p:spTree>
    <p:extLst>
      <p:ext uri="{BB962C8B-B14F-4D97-AF65-F5344CB8AC3E}">
        <p14:creationId xmlns:p14="http://schemas.microsoft.com/office/powerpoint/2010/main" val="4174793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6">
    <p:spTree>
      <p:nvGrpSpPr>
        <p:cNvPr id="1" name=""/>
        <p:cNvGrpSpPr/>
        <p:nvPr/>
      </p:nvGrpSpPr>
      <p:grpSpPr>
        <a:xfrm>
          <a:off x="0" y="0"/>
          <a:ext cx="0" cy="0"/>
          <a:chOff x="0" y="0"/>
          <a:chExt cx="0" cy="0"/>
        </a:xfrm>
      </p:grpSpPr>
      <p:sp>
        <p:nvSpPr>
          <p:cNvPr id="13" name="图片占位符 12"/>
          <p:cNvSpPr>
            <a:spLocks noGrp="1"/>
          </p:cNvSpPr>
          <p:nvPr>
            <p:ph type="pic" sz="quarter" idx="13"/>
          </p:nvPr>
        </p:nvSpPr>
        <p:spPr>
          <a:xfrm>
            <a:off x="657225" y="1466850"/>
            <a:ext cx="3619500" cy="4895850"/>
          </a:xfrm>
          <a:custGeom>
            <a:avLst/>
            <a:gdLst>
              <a:gd name="connsiteX0" fmla="*/ 0 w 3619500"/>
              <a:gd name="connsiteY0" fmla="*/ 0 h 4895850"/>
              <a:gd name="connsiteX1" fmla="*/ 3619500 w 3619500"/>
              <a:gd name="connsiteY1" fmla="*/ 0 h 4895850"/>
              <a:gd name="connsiteX2" fmla="*/ 3619500 w 3619500"/>
              <a:gd name="connsiteY2" fmla="*/ 4895850 h 4895850"/>
              <a:gd name="connsiteX3" fmla="*/ 0 w 3619500"/>
              <a:gd name="connsiteY3" fmla="*/ 4895850 h 4895850"/>
            </a:gdLst>
            <a:ahLst/>
            <a:cxnLst>
              <a:cxn ang="0">
                <a:pos x="connsiteX0" y="connsiteY0"/>
              </a:cxn>
              <a:cxn ang="0">
                <a:pos x="connsiteX1" y="connsiteY1"/>
              </a:cxn>
              <a:cxn ang="0">
                <a:pos x="connsiteX2" y="connsiteY2"/>
              </a:cxn>
              <a:cxn ang="0">
                <a:pos x="connsiteX3" y="connsiteY3"/>
              </a:cxn>
            </a:cxnLst>
            <a:rect l="l" t="t" r="r" b="b"/>
            <a:pathLst>
              <a:path w="3619500" h="4895850">
                <a:moveTo>
                  <a:pt x="0" y="0"/>
                </a:moveTo>
                <a:lnTo>
                  <a:pt x="3619500" y="0"/>
                </a:lnTo>
                <a:lnTo>
                  <a:pt x="3619500" y="4895850"/>
                </a:lnTo>
                <a:lnTo>
                  <a:pt x="0" y="4895850"/>
                </a:lnTo>
                <a:close/>
              </a:path>
            </a:pathLst>
          </a:custGeom>
        </p:spPr>
        <p:txBody>
          <a:bodyPr wrap="square">
            <a:noAutofit/>
          </a:bodyPr>
          <a:lstStyle/>
          <a:p>
            <a:endParaRPr lang="zh-CN" altLang="en-US"/>
          </a:p>
        </p:txBody>
      </p:sp>
      <p:sp>
        <p:nvSpPr>
          <p:cNvPr id="14" name="图片占位符 13"/>
          <p:cNvSpPr>
            <a:spLocks noGrp="1"/>
          </p:cNvSpPr>
          <p:nvPr>
            <p:ph type="pic" sz="quarter" idx="14"/>
          </p:nvPr>
        </p:nvSpPr>
        <p:spPr>
          <a:xfrm>
            <a:off x="4448175" y="1466850"/>
            <a:ext cx="7086600" cy="2381250"/>
          </a:xfrm>
          <a:custGeom>
            <a:avLst/>
            <a:gdLst>
              <a:gd name="connsiteX0" fmla="*/ 0 w 7086600"/>
              <a:gd name="connsiteY0" fmla="*/ 0 h 2381250"/>
              <a:gd name="connsiteX1" fmla="*/ 7086600 w 7086600"/>
              <a:gd name="connsiteY1" fmla="*/ 0 h 2381250"/>
              <a:gd name="connsiteX2" fmla="*/ 7086600 w 7086600"/>
              <a:gd name="connsiteY2" fmla="*/ 2381250 h 2381250"/>
              <a:gd name="connsiteX3" fmla="*/ 0 w 7086600"/>
              <a:gd name="connsiteY3" fmla="*/ 2381250 h 2381250"/>
            </a:gdLst>
            <a:ahLst/>
            <a:cxnLst>
              <a:cxn ang="0">
                <a:pos x="connsiteX0" y="connsiteY0"/>
              </a:cxn>
              <a:cxn ang="0">
                <a:pos x="connsiteX1" y="connsiteY1"/>
              </a:cxn>
              <a:cxn ang="0">
                <a:pos x="connsiteX2" y="connsiteY2"/>
              </a:cxn>
              <a:cxn ang="0">
                <a:pos x="connsiteX3" y="connsiteY3"/>
              </a:cxn>
            </a:cxnLst>
            <a:rect l="l" t="t" r="r" b="b"/>
            <a:pathLst>
              <a:path w="7086600" h="2381250">
                <a:moveTo>
                  <a:pt x="0" y="0"/>
                </a:moveTo>
                <a:lnTo>
                  <a:pt x="7086600" y="0"/>
                </a:lnTo>
                <a:lnTo>
                  <a:pt x="7086600" y="2381250"/>
                </a:lnTo>
                <a:lnTo>
                  <a:pt x="0" y="2381250"/>
                </a:lnTo>
                <a:close/>
              </a:path>
            </a:pathLst>
          </a:custGeom>
        </p:spPr>
        <p:txBody>
          <a:bodyPr wrap="square">
            <a:noAutofit/>
          </a:bodyPr>
          <a:lstStyle/>
          <a:p>
            <a:endParaRPr lang="zh-CN" altLang="en-US"/>
          </a:p>
        </p:txBody>
      </p:sp>
      <p:sp>
        <p:nvSpPr>
          <p:cNvPr id="15" name="图片占位符 14"/>
          <p:cNvSpPr>
            <a:spLocks noGrp="1"/>
          </p:cNvSpPr>
          <p:nvPr>
            <p:ph type="pic" sz="quarter" idx="15"/>
          </p:nvPr>
        </p:nvSpPr>
        <p:spPr>
          <a:xfrm>
            <a:off x="4448175" y="3981450"/>
            <a:ext cx="7086600" cy="2381250"/>
          </a:xfrm>
          <a:custGeom>
            <a:avLst/>
            <a:gdLst>
              <a:gd name="connsiteX0" fmla="*/ 0 w 7086600"/>
              <a:gd name="connsiteY0" fmla="*/ 0 h 2381250"/>
              <a:gd name="connsiteX1" fmla="*/ 7086600 w 7086600"/>
              <a:gd name="connsiteY1" fmla="*/ 0 h 2381250"/>
              <a:gd name="connsiteX2" fmla="*/ 7086600 w 7086600"/>
              <a:gd name="connsiteY2" fmla="*/ 2381250 h 2381250"/>
              <a:gd name="connsiteX3" fmla="*/ 0 w 7086600"/>
              <a:gd name="connsiteY3" fmla="*/ 2381250 h 2381250"/>
            </a:gdLst>
            <a:ahLst/>
            <a:cxnLst>
              <a:cxn ang="0">
                <a:pos x="connsiteX0" y="connsiteY0"/>
              </a:cxn>
              <a:cxn ang="0">
                <a:pos x="connsiteX1" y="connsiteY1"/>
              </a:cxn>
              <a:cxn ang="0">
                <a:pos x="connsiteX2" y="connsiteY2"/>
              </a:cxn>
              <a:cxn ang="0">
                <a:pos x="connsiteX3" y="connsiteY3"/>
              </a:cxn>
            </a:cxnLst>
            <a:rect l="l" t="t" r="r" b="b"/>
            <a:pathLst>
              <a:path w="7086600" h="2381250">
                <a:moveTo>
                  <a:pt x="0" y="0"/>
                </a:moveTo>
                <a:lnTo>
                  <a:pt x="7086600" y="0"/>
                </a:lnTo>
                <a:lnTo>
                  <a:pt x="7086600" y="2381250"/>
                </a:lnTo>
                <a:lnTo>
                  <a:pt x="0" y="2381250"/>
                </a:lnTo>
                <a:close/>
              </a:path>
            </a:pathLst>
          </a:custGeom>
        </p:spPr>
        <p:txBody>
          <a:bodyPr wrap="square">
            <a:noAutofit/>
          </a:bodyPr>
          <a:lstStyle/>
          <a:p>
            <a:endParaRPr lang="zh-CN" altLang="en-US"/>
          </a:p>
        </p:txBody>
      </p:sp>
      <p:sp>
        <p:nvSpPr>
          <p:cNvPr id="3" name="日期占位符 2"/>
          <p:cNvSpPr>
            <a:spLocks noGrp="1"/>
          </p:cNvSpPr>
          <p:nvPr>
            <p:ph type="dt" sz="half" idx="10"/>
          </p:nvPr>
        </p:nvSpPr>
        <p:spPr/>
        <p:txBody>
          <a:bodyPr/>
          <a:lstStyle/>
          <a:p>
            <a:fld id="{45F9D6BC-BF7B-4DD4-9A32-F006E96C2E3E}" type="datetimeFigureOut">
              <a:rPr lang="zh-CN" altLang="en-US" smtClean="0"/>
              <a:t>2022/10/23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656B617-9598-443B-A09D-191E1C70620C}" type="slidenum">
              <a:rPr lang="zh-CN" altLang="en-US" smtClean="0"/>
              <a:t>‹#›</a:t>
            </a:fld>
            <a:endParaRPr lang="zh-CN" altLang="en-US"/>
          </a:p>
        </p:txBody>
      </p:sp>
    </p:spTree>
    <p:extLst>
      <p:ext uri="{BB962C8B-B14F-4D97-AF65-F5344CB8AC3E}">
        <p14:creationId xmlns:p14="http://schemas.microsoft.com/office/powerpoint/2010/main" val="3855195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7">
    <p:spTree>
      <p:nvGrpSpPr>
        <p:cNvPr id="1" name=""/>
        <p:cNvGrpSpPr/>
        <p:nvPr/>
      </p:nvGrpSpPr>
      <p:grpSpPr>
        <a:xfrm>
          <a:off x="0" y="0"/>
          <a:ext cx="0" cy="0"/>
          <a:chOff x="0" y="0"/>
          <a:chExt cx="0" cy="0"/>
        </a:xfrm>
      </p:grpSpPr>
      <p:sp>
        <p:nvSpPr>
          <p:cNvPr id="21" name="图片占位符 20"/>
          <p:cNvSpPr>
            <a:spLocks noGrp="1"/>
          </p:cNvSpPr>
          <p:nvPr>
            <p:ph type="pic" sz="quarter" idx="13"/>
          </p:nvPr>
        </p:nvSpPr>
        <p:spPr>
          <a:xfrm>
            <a:off x="0" y="760413"/>
            <a:ext cx="3048000" cy="5410200"/>
          </a:xfrm>
          <a:custGeom>
            <a:avLst/>
            <a:gdLst>
              <a:gd name="connsiteX0" fmla="*/ 0 w 3048000"/>
              <a:gd name="connsiteY0" fmla="*/ 0 h 5410200"/>
              <a:gd name="connsiteX1" fmla="*/ 3048000 w 3048000"/>
              <a:gd name="connsiteY1" fmla="*/ 0 h 5410200"/>
              <a:gd name="connsiteX2" fmla="*/ 3048000 w 3048000"/>
              <a:gd name="connsiteY2" fmla="*/ 5410200 h 5410200"/>
              <a:gd name="connsiteX3" fmla="*/ 0 w 3048000"/>
              <a:gd name="connsiteY3" fmla="*/ 5410200 h 5410200"/>
            </a:gdLst>
            <a:ahLst/>
            <a:cxnLst>
              <a:cxn ang="0">
                <a:pos x="connsiteX0" y="connsiteY0"/>
              </a:cxn>
              <a:cxn ang="0">
                <a:pos x="connsiteX1" y="connsiteY1"/>
              </a:cxn>
              <a:cxn ang="0">
                <a:pos x="connsiteX2" y="connsiteY2"/>
              </a:cxn>
              <a:cxn ang="0">
                <a:pos x="connsiteX3" y="connsiteY3"/>
              </a:cxn>
            </a:cxnLst>
            <a:rect l="l" t="t" r="r" b="b"/>
            <a:pathLst>
              <a:path w="3048000" h="5410200">
                <a:moveTo>
                  <a:pt x="0" y="0"/>
                </a:moveTo>
                <a:lnTo>
                  <a:pt x="3048000" y="0"/>
                </a:lnTo>
                <a:lnTo>
                  <a:pt x="3048000" y="5410200"/>
                </a:lnTo>
                <a:lnTo>
                  <a:pt x="0" y="5410200"/>
                </a:lnTo>
                <a:close/>
              </a:path>
            </a:pathLst>
          </a:custGeom>
        </p:spPr>
        <p:txBody>
          <a:bodyPr wrap="square">
            <a:noAutofit/>
          </a:bodyPr>
          <a:lstStyle/>
          <a:p>
            <a:endParaRPr lang="zh-CN" altLang="en-US"/>
          </a:p>
        </p:txBody>
      </p:sp>
      <p:sp>
        <p:nvSpPr>
          <p:cNvPr id="19" name="图片占位符 18"/>
          <p:cNvSpPr>
            <a:spLocks noGrp="1"/>
          </p:cNvSpPr>
          <p:nvPr>
            <p:ph type="pic" sz="quarter" idx="14"/>
          </p:nvPr>
        </p:nvSpPr>
        <p:spPr>
          <a:xfrm>
            <a:off x="6096000" y="3465513"/>
            <a:ext cx="3048000" cy="2705100"/>
          </a:xfrm>
          <a:custGeom>
            <a:avLst/>
            <a:gdLst>
              <a:gd name="connsiteX0" fmla="*/ 0 w 3048000"/>
              <a:gd name="connsiteY0" fmla="*/ 0 h 2705100"/>
              <a:gd name="connsiteX1" fmla="*/ 3048000 w 3048000"/>
              <a:gd name="connsiteY1" fmla="*/ 0 h 2705100"/>
              <a:gd name="connsiteX2" fmla="*/ 3048000 w 3048000"/>
              <a:gd name="connsiteY2" fmla="*/ 2705100 h 2705100"/>
              <a:gd name="connsiteX3" fmla="*/ 0 w 3048000"/>
              <a:gd name="connsiteY3" fmla="*/ 2705100 h 2705100"/>
            </a:gdLst>
            <a:ahLst/>
            <a:cxnLst>
              <a:cxn ang="0">
                <a:pos x="connsiteX0" y="connsiteY0"/>
              </a:cxn>
              <a:cxn ang="0">
                <a:pos x="connsiteX1" y="connsiteY1"/>
              </a:cxn>
              <a:cxn ang="0">
                <a:pos x="connsiteX2" y="connsiteY2"/>
              </a:cxn>
              <a:cxn ang="0">
                <a:pos x="connsiteX3" y="connsiteY3"/>
              </a:cxn>
            </a:cxnLst>
            <a:rect l="l" t="t" r="r" b="b"/>
            <a:pathLst>
              <a:path w="3048000" h="2705100">
                <a:moveTo>
                  <a:pt x="0" y="0"/>
                </a:moveTo>
                <a:lnTo>
                  <a:pt x="3048000" y="0"/>
                </a:lnTo>
                <a:lnTo>
                  <a:pt x="3048000" y="2705100"/>
                </a:lnTo>
                <a:lnTo>
                  <a:pt x="0" y="2705100"/>
                </a:lnTo>
                <a:close/>
              </a:path>
            </a:pathLst>
          </a:custGeom>
        </p:spPr>
        <p:txBody>
          <a:bodyPr wrap="square">
            <a:noAutofit/>
          </a:bodyPr>
          <a:lstStyle/>
          <a:p>
            <a:endParaRPr lang="zh-CN" altLang="en-US"/>
          </a:p>
        </p:txBody>
      </p:sp>
      <p:sp>
        <p:nvSpPr>
          <p:cNvPr id="20" name="图片占位符 19"/>
          <p:cNvSpPr>
            <a:spLocks noGrp="1"/>
          </p:cNvSpPr>
          <p:nvPr>
            <p:ph type="pic" sz="quarter" idx="15"/>
          </p:nvPr>
        </p:nvSpPr>
        <p:spPr>
          <a:xfrm>
            <a:off x="9144000" y="3465513"/>
            <a:ext cx="3048000" cy="2705100"/>
          </a:xfrm>
          <a:custGeom>
            <a:avLst/>
            <a:gdLst>
              <a:gd name="connsiteX0" fmla="*/ 0 w 3048000"/>
              <a:gd name="connsiteY0" fmla="*/ 0 h 2705100"/>
              <a:gd name="connsiteX1" fmla="*/ 3048000 w 3048000"/>
              <a:gd name="connsiteY1" fmla="*/ 0 h 2705100"/>
              <a:gd name="connsiteX2" fmla="*/ 3048000 w 3048000"/>
              <a:gd name="connsiteY2" fmla="*/ 2705100 h 2705100"/>
              <a:gd name="connsiteX3" fmla="*/ 0 w 3048000"/>
              <a:gd name="connsiteY3" fmla="*/ 2705100 h 2705100"/>
            </a:gdLst>
            <a:ahLst/>
            <a:cxnLst>
              <a:cxn ang="0">
                <a:pos x="connsiteX0" y="connsiteY0"/>
              </a:cxn>
              <a:cxn ang="0">
                <a:pos x="connsiteX1" y="connsiteY1"/>
              </a:cxn>
              <a:cxn ang="0">
                <a:pos x="connsiteX2" y="connsiteY2"/>
              </a:cxn>
              <a:cxn ang="0">
                <a:pos x="connsiteX3" y="connsiteY3"/>
              </a:cxn>
            </a:cxnLst>
            <a:rect l="l" t="t" r="r" b="b"/>
            <a:pathLst>
              <a:path w="3048000" h="2705100">
                <a:moveTo>
                  <a:pt x="0" y="0"/>
                </a:moveTo>
                <a:lnTo>
                  <a:pt x="3048000" y="0"/>
                </a:lnTo>
                <a:lnTo>
                  <a:pt x="3048000" y="2705100"/>
                </a:lnTo>
                <a:lnTo>
                  <a:pt x="0" y="2705100"/>
                </a:lnTo>
                <a:close/>
              </a:path>
            </a:pathLst>
          </a:custGeom>
        </p:spPr>
        <p:txBody>
          <a:bodyPr wrap="square">
            <a:noAutofit/>
          </a:bodyPr>
          <a:lstStyle/>
          <a:p>
            <a:endParaRPr lang="zh-CN" altLang="en-US"/>
          </a:p>
        </p:txBody>
      </p:sp>
      <p:sp>
        <p:nvSpPr>
          <p:cNvPr id="17" name="图片占位符 16"/>
          <p:cNvSpPr>
            <a:spLocks noGrp="1"/>
          </p:cNvSpPr>
          <p:nvPr>
            <p:ph type="pic" sz="quarter" idx="16"/>
          </p:nvPr>
        </p:nvSpPr>
        <p:spPr>
          <a:xfrm>
            <a:off x="6096000" y="760413"/>
            <a:ext cx="3048000" cy="2705100"/>
          </a:xfrm>
          <a:custGeom>
            <a:avLst/>
            <a:gdLst>
              <a:gd name="connsiteX0" fmla="*/ 0 w 3048000"/>
              <a:gd name="connsiteY0" fmla="*/ 0 h 2705100"/>
              <a:gd name="connsiteX1" fmla="*/ 3048000 w 3048000"/>
              <a:gd name="connsiteY1" fmla="*/ 0 h 2705100"/>
              <a:gd name="connsiteX2" fmla="*/ 3048000 w 3048000"/>
              <a:gd name="connsiteY2" fmla="*/ 2705100 h 2705100"/>
              <a:gd name="connsiteX3" fmla="*/ 0 w 3048000"/>
              <a:gd name="connsiteY3" fmla="*/ 2705100 h 2705100"/>
            </a:gdLst>
            <a:ahLst/>
            <a:cxnLst>
              <a:cxn ang="0">
                <a:pos x="connsiteX0" y="connsiteY0"/>
              </a:cxn>
              <a:cxn ang="0">
                <a:pos x="connsiteX1" y="connsiteY1"/>
              </a:cxn>
              <a:cxn ang="0">
                <a:pos x="connsiteX2" y="connsiteY2"/>
              </a:cxn>
              <a:cxn ang="0">
                <a:pos x="connsiteX3" y="connsiteY3"/>
              </a:cxn>
            </a:cxnLst>
            <a:rect l="l" t="t" r="r" b="b"/>
            <a:pathLst>
              <a:path w="3048000" h="2705100">
                <a:moveTo>
                  <a:pt x="0" y="0"/>
                </a:moveTo>
                <a:lnTo>
                  <a:pt x="3048000" y="0"/>
                </a:lnTo>
                <a:lnTo>
                  <a:pt x="3048000" y="2705100"/>
                </a:lnTo>
                <a:lnTo>
                  <a:pt x="0" y="2705100"/>
                </a:lnTo>
                <a:close/>
              </a:path>
            </a:pathLst>
          </a:custGeom>
        </p:spPr>
        <p:txBody>
          <a:bodyPr wrap="square">
            <a:noAutofit/>
          </a:bodyPr>
          <a:lstStyle/>
          <a:p>
            <a:endParaRPr lang="zh-CN" altLang="en-US"/>
          </a:p>
        </p:txBody>
      </p:sp>
      <p:sp>
        <p:nvSpPr>
          <p:cNvPr id="18" name="图片占位符 17"/>
          <p:cNvSpPr>
            <a:spLocks noGrp="1"/>
          </p:cNvSpPr>
          <p:nvPr>
            <p:ph type="pic" sz="quarter" idx="17"/>
          </p:nvPr>
        </p:nvSpPr>
        <p:spPr>
          <a:xfrm>
            <a:off x="9144000" y="760413"/>
            <a:ext cx="3048000" cy="2705100"/>
          </a:xfrm>
          <a:custGeom>
            <a:avLst/>
            <a:gdLst>
              <a:gd name="connsiteX0" fmla="*/ 0 w 3048000"/>
              <a:gd name="connsiteY0" fmla="*/ 0 h 2705100"/>
              <a:gd name="connsiteX1" fmla="*/ 3048000 w 3048000"/>
              <a:gd name="connsiteY1" fmla="*/ 0 h 2705100"/>
              <a:gd name="connsiteX2" fmla="*/ 3048000 w 3048000"/>
              <a:gd name="connsiteY2" fmla="*/ 2705100 h 2705100"/>
              <a:gd name="connsiteX3" fmla="*/ 0 w 3048000"/>
              <a:gd name="connsiteY3" fmla="*/ 2705100 h 2705100"/>
            </a:gdLst>
            <a:ahLst/>
            <a:cxnLst>
              <a:cxn ang="0">
                <a:pos x="connsiteX0" y="connsiteY0"/>
              </a:cxn>
              <a:cxn ang="0">
                <a:pos x="connsiteX1" y="connsiteY1"/>
              </a:cxn>
              <a:cxn ang="0">
                <a:pos x="connsiteX2" y="connsiteY2"/>
              </a:cxn>
              <a:cxn ang="0">
                <a:pos x="connsiteX3" y="connsiteY3"/>
              </a:cxn>
            </a:cxnLst>
            <a:rect l="l" t="t" r="r" b="b"/>
            <a:pathLst>
              <a:path w="3048000" h="2705100">
                <a:moveTo>
                  <a:pt x="0" y="0"/>
                </a:moveTo>
                <a:lnTo>
                  <a:pt x="3048000" y="0"/>
                </a:lnTo>
                <a:lnTo>
                  <a:pt x="3048000" y="2705100"/>
                </a:lnTo>
                <a:lnTo>
                  <a:pt x="0" y="2705100"/>
                </a:lnTo>
                <a:close/>
              </a:path>
            </a:pathLst>
          </a:custGeom>
        </p:spPr>
        <p:txBody>
          <a:bodyPr wrap="square">
            <a:noAutofit/>
          </a:bodyPr>
          <a:lstStyle/>
          <a:p>
            <a:endParaRPr lang="zh-CN" altLang="en-US"/>
          </a:p>
        </p:txBody>
      </p:sp>
      <p:sp>
        <p:nvSpPr>
          <p:cNvPr id="3" name="日期占位符 2"/>
          <p:cNvSpPr>
            <a:spLocks noGrp="1"/>
          </p:cNvSpPr>
          <p:nvPr>
            <p:ph type="dt" sz="half" idx="10"/>
          </p:nvPr>
        </p:nvSpPr>
        <p:spPr/>
        <p:txBody>
          <a:bodyPr/>
          <a:lstStyle/>
          <a:p>
            <a:fld id="{45F9D6BC-BF7B-4DD4-9A32-F006E96C2E3E}" type="datetimeFigureOut">
              <a:rPr lang="zh-CN" altLang="en-US" smtClean="0"/>
              <a:t>2022/10/23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656B617-9598-443B-A09D-191E1C70620C}" type="slidenum">
              <a:rPr lang="zh-CN" altLang="en-US" smtClean="0"/>
              <a:t>‹#›</a:t>
            </a:fld>
            <a:endParaRPr lang="zh-CN" altLang="en-US"/>
          </a:p>
        </p:txBody>
      </p:sp>
    </p:spTree>
    <p:extLst>
      <p:ext uri="{BB962C8B-B14F-4D97-AF65-F5344CB8AC3E}">
        <p14:creationId xmlns:p14="http://schemas.microsoft.com/office/powerpoint/2010/main" val="3880026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8">
    <p:spTree>
      <p:nvGrpSpPr>
        <p:cNvPr id="1" name=""/>
        <p:cNvGrpSpPr/>
        <p:nvPr/>
      </p:nvGrpSpPr>
      <p:grpSpPr>
        <a:xfrm>
          <a:off x="0" y="0"/>
          <a:ext cx="0" cy="0"/>
          <a:chOff x="0" y="0"/>
          <a:chExt cx="0" cy="0"/>
        </a:xfrm>
      </p:grpSpPr>
      <p:sp>
        <p:nvSpPr>
          <p:cNvPr id="32" name="图片占位符 31"/>
          <p:cNvSpPr>
            <a:spLocks noGrp="1"/>
          </p:cNvSpPr>
          <p:nvPr>
            <p:ph type="pic" sz="quarter" idx="18"/>
          </p:nvPr>
        </p:nvSpPr>
        <p:spPr>
          <a:xfrm>
            <a:off x="2119313" y="3865563"/>
            <a:ext cx="1414125" cy="1414126"/>
          </a:xfrm>
          <a:custGeom>
            <a:avLst/>
            <a:gdLst>
              <a:gd name="connsiteX0" fmla="*/ 0 w 1414125"/>
              <a:gd name="connsiteY0" fmla="*/ 0 h 1414126"/>
              <a:gd name="connsiteX1" fmla="*/ 1414125 w 1414125"/>
              <a:gd name="connsiteY1" fmla="*/ 0 h 1414126"/>
              <a:gd name="connsiteX2" fmla="*/ 1414125 w 1414125"/>
              <a:gd name="connsiteY2" fmla="*/ 1414126 h 1414126"/>
              <a:gd name="connsiteX3" fmla="*/ 0 w 1414125"/>
              <a:gd name="connsiteY3" fmla="*/ 1414126 h 1414126"/>
            </a:gdLst>
            <a:ahLst/>
            <a:cxnLst>
              <a:cxn ang="0">
                <a:pos x="connsiteX0" y="connsiteY0"/>
              </a:cxn>
              <a:cxn ang="0">
                <a:pos x="connsiteX1" y="connsiteY1"/>
              </a:cxn>
              <a:cxn ang="0">
                <a:pos x="connsiteX2" y="connsiteY2"/>
              </a:cxn>
              <a:cxn ang="0">
                <a:pos x="connsiteX3" y="connsiteY3"/>
              </a:cxn>
            </a:cxnLst>
            <a:rect l="l" t="t" r="r" b="b"/>
            <a:pathLst>
              <a:path w="1414125" h="1414126">
                <a:moveTo>
                  <a:pt x="0" y="0"/>
                </a:moveTo>
                <a:lnTo>
                  <a:pt x="1414125" y="0"/>
                </a:lnTo>
                <a:lnTo>
                  <a:pt x="1414125" y="1414126"/>
                </a:lnTo>
                <a:lnTo>
                  <a:pt x="0" y="1414126"/>
                </a:lnTo>
                <a:close/>
              </a:path>
            </a:pathLst>
          </a:custGeom>
        </p:spPr>
        <p:txBody>
          <a:bodyPr wrap="square">
            <a:noAutofit/>
          </a:bodyPr>
          <a:lstStyle/>
          <a:p>
            <a:endParaRPr lang="zh-CN" altLang="en-US"/>
          </a:p>
        </p:txBody>
      </p:sp>
      <p:sp>
        <p:nvSpPr>
          <p:cNvPr id="33" name="图片占位符 32"/>
          <p:cNvSpPr>
            <a:spLocks noGrp="1"/>
          </p:cNvSpPr>
          <p:nvPr>
            <p:ph type="pic" sz="quarter" idx="19"/>
          </p:nvPr>
        </p:nvSpPr>
        <p:spPr>
          <a:xfrm>
            <a:off x="3755317" y="3865563"/>
            <a:ext cx="1414125" cy="1414126"/>
          </a:xfrm>
          <a:custGeom>
            <a:avLst/>
            <a:gdLst>
              <a:gd name="connsiteX0" fmla="*/ 0 w 1414125"/>
              <a:gd name="connsiteY0" fmla="*/ 0 h 1414126"/>
              <a:gd name="connsiteX1" fmla="*/ 1414125 w 1414125"/>
              <a:gd name="connsiteY1" fmla="*/ 0 h 1414126"/>
              <a:gd name="connsiteX2" fmla="*/ 1414125 w 1414125"/>
              <a:gd name="connsiteY2" fmla="*/ 1414126 h 1414126"/>
              <a:gd name="connsiteX3" fmla="*/ 0 w 1414125"/>
              <a:gd name="connsiteY3" fmla="*/ 1414126 h 1414126"/>
            </a:gdLst>
            <a:ahLst/>
            <a:cxnLst>
              <a:cxn ang="0">
                <a:pos x="connsiteX0" y="connsiteY0"/>
              </a:cxn>
              <a:cxn ang="0">
                <a:pos x="connsiteX1" y="connsiteY1"/>
              </a:cxn>
              <a:cxn ang="0">
                <a:pos x="connsiteX2" y="connsiteY2"/>
              </a:cxn>
              <a:cxn ang="0">
                <a:pos x="connsiteX3" y="connsiteY3"/>
              </a:cxn>
            </a:cxnLst>
            <a:rect l="l" t="t" r="r" b="b"/>
            <a:pathLst>
              <a:path w="1414125" h="1414126">
                <a:moveTo>
                  <a:pt x="0" y="0"/>
                </a:moveTo>
                <a:lnTo>
                  <a:pt x="1414125" y="0"/>
                </a:lnTo>
                <a:lnTo>
                  <a:pt x="1414125" y="1414126"/>
                </a:lnTo>
                <a:lnTo>
                  <a:pt x="0" y="1414126"/>
                </a:lnTo>
                <a:close/>
              </a:path>
            </a:pathLst>
          </a:custGeom>
        </p:spPr>
        <p:txBody>
          <a:bodyPr wrap="square">
            <a:noAutofit/>
          </a:bodyPr>
          <a:lstStyle/>
          <a:p>
            <a:endParaRPr lang="zh-CN" altLang="en-US"/>
          </a:p>
        </p:txBody>
      </p:sp>
      <p:sp>
        <p:nvSpPr>
          <p:cNvPr id="34" name="图片占位符 33"/>
          <p:cNvSpPr>
            <a:spLocks noGrp="1"/>
          </p:cNvSpPr>
          <p:nvPr>
            <p:ph type="pic" sz="quarter" idx="20"/>
          </p:nvPr>
        </p:nvSpPr>
        <p:spPr>
          <a:xfrm>
            <a:off x="5391320" y="3865563"/>
            <a:ext cx="1414125" cy="1414126"/>
          </a:xfrm>
          <a:custGeom>
            <a:avLst/>
            <a:gdLst>
              <a:gd name="connsiteX0" fmla="*/ 0 w 1414125"/>
              <a:gd name="connsiteY0" fmla="*/ 0 h 1414126"/>
              <a:gd name="connsiteX1" fmla="*/ 1414125 w 1414125"/>
              <a:gd name="connsiteY1" fmla="*/ 0 h 1414126"/>
              <a:gd name="connsiteX2" fmla="*/ 1414125 w 1414125"/>
              <a:gd name="connsiteY2" fmla="*/ 1414126 h 1414126"/>
              <a:gd name="connsiteX3" fmla="*/ 0 w 1414125"/>
              <a:gd name="connsiteY3" fmla="*/ 1414126 h 1414126"/>
            </a:gdLst>
            <a:ahLst/>
            <a:cxnLst>
              <a:cxn ang="0">
                <a:pos x="connsiteX0" y="connsiteY0"/>
              </a:cxn>
              <a:cxn ang="0">
                <a:pos x="connsiteX1" y="connsiteY1"/>
              </a:cxn>
              <a:cxn ang="0">
                <a:pos x="connsiteX2" y="connsiteY2"/>
              </a:cxn>
              <a:cxn ang="0">
                <a:pos x="connsiteX3" y="connsiteY3"/>
              </a:cxn>
            </a:cxnLst>
            <a:rect l="l" t="t" r="r" b="b"/>
            <a:pathLst>
              <a:path w="1414125" h="1414126">
                <a:moveTo>
                  <a:pt x="0" y="0"/>
                </a:moveTo>
                <a:lnTo>
                  <a:pt x="1414125" y="0"/>
                </a:lnTo>
                <a:lnTo>
                  <a:pt x="1414125" y="1414126"/>
                </a:lnTo>
                <a:lnTo>
                  <a:pt x="0" y="1414126"/>
                </a:lnTo>
                <a:close/>
              </a:path>
            </a:pathLst>
          </a:custGeom>
        </p:spPr>
        <p:txBody>
          <a:bodyPr wrap="square">
            <a:noAutofit/>
          </a:bodyPr>
          <a:lstStyle/>
          <a:p>
            <a:endParaRPr lang="zh-CN" altLang="en-US"/>
          </a:p>
        </p:txBody>
      </p:sp>
      <p:sp>
        <p:nvSpPr>
          <p:cNvPr id="35" name="图片占位符 34"/>
          <p:cNvSpPr>
            <a:spLocks noGrp="1"/>
          </p:cNvSpPr>
          <p:nvPr>
            <p:ph type="pic" sz="quarter" idx="21"/>
          </p:nvPr>
        </p:nvSpPr>
        <p:spPr>
          <a:xfrm>
            <a:off x="7027324" y="3865563"/>
            <a:ext cx="1414125" cy="1414126"/>
          </a:xfrm>
          <a:custGeom>
            <a:avLst/>
            <a:gdLst>
              <a:gd name="connsiteX0" fmla="*/ 0 w 1414125"/>
              <a:gd name="connsiteY0" fmla="*/ 0 h 1414126"/>
              <a:gd name="connsiteX1" fmla="*/ 1414125 w 1414125"/>
              <a:gd name="connsiteY1" fmla="*/ 0 h 1414126"/>
              <a:gd name="connsiteX2" fmla="*/ 1414125 w 1414125"/>
              <a:gd name="connsiteY2" fmla="*/ 1414126 h 1414126"/>
              <a:gd name="connsiteX3" fmla="*/ 0 w 1414125"/>
              <a:gd name="connsiteY3" fmla="*/ 1414126 h 1414126"/>
            </a:gdLst>
            <a:ahLst/>
            <a:cxnLst>
              <a:cxn ang="0">
                <a:pos x="connsiteX0" y="connsiteY0"/>
              </a:cxn>
              <a:cxn ang="0">
                <a:pos x="connsiteX1" y="connsiteY1"/>
              </a:cxn>
              <a:cxn ang="0">
                <a:pos x="connsiteX2" y="connsiteY2"/>
              </a:cxn>
              <a:cxn ang="0">
                <a:pos x="connsiteX3" y="connsiteY3"/>
              </a:cxn>
            </a:cxnLst>
            <a:rect l="l" t="t" r="r" b="b"/>
            <a:pathLst>
              <a:path w="1414125" h="1414126">
                <a:moveTo>
                  <a:pt x="0" y="0"/>
                </a:moveTo>
                <a:lnTo>
                  <a:pt x="1414125" y="0"/>
                </a:lnTo>
                <a:lnTo>
                  <a:pt x="1414125" y="1414126"/>
                </a:lnTo>
                <a:lnTo>
                  <a:pt x="0" y="1414126"/>
                </a:lnTo>
                <a:close/>
              </a:path>
            </a:pathLst>
          </a:custGeom>
        </p:spPr>
        <p:txBody>
          <a:bodyPr wrap="square">
            <a:noAutofit/>
          </a:bodyPr>
          <a:lstStyle/>
          <a:p>
            <a:endParaRPr lang="zh-CN" altLang="en-US"/>
          </a:p>
        </p:txBody>
      </p:sp>
      <p:sp>
        <p:nvSpPr>
          <p:cNvPr id="36" name="图片占位符 35"/>
          <p:cNvSpPr>
            <a:spLocks noGrp="1"/>
          </p:cNvSpPr>
          <p:nvPr>
            <p:ph type="pic" sz="quarter" idx="22"/>
          </p:nvPr>
        </p:nvSpPr>
        <p:spPr>
          <a:xfrm>
            <a:off x="8663326" y="3865563"/>
            <a:ext cx="1414125" cy="1414126"/>
          </a:xfrm>
          <a:custGeom>
            <a:avLst/>
            <a:gdLst>
              <a:gd name="connsiteX0" fmla="*/ 0 w 1414125"/>
              <a:gd name="connsiteY0" fmla="*/ 0 h 1414126"/>
              <a:gd name="connsiteX1" fmla="*/ 1414125 w 1414125"/>
              <a:gd name="connsiteY1" fmla="*/ 0 h 1414126"/>
              <a:gd name="connsiteX2" fmla="*/ 1414125 w 1414125"/>
              <a:gd name="connsiteY2" fmla="*/ 1414126 h 1414126"/>
              <a:gd name="connsiteX3" fmla="*/ 0 w 1414125"/>
              <a:gd name="connsiteY3" fmla="*/ 1414126 h 1414126"/>
            </a:gdLst>
            <a:ahLst/>
            <a:cxnLst>
              <a:cxn ang="0">
                <a:pos x="connsiteX0" y="connsiteY0"/>
              </a:cxn>
              <a:cxn ang="0">
                <a:pos x="connsiteX1" y="connsiteY1"/>
              </a:cxn>
              <a:cxn ang="0">
                <a:pos x="connsiteX2" y="connsiteY2"/>
              </a:cxn>
              <a:cxn ang="0">
                <a:pos x="connsiteX3" y="connsiteY3"/>
              </a:cxn>
            </a:cxnLst>
            <a:rect l="l" t="t" r="r" b="b"/>
            <a:pathLst>
              <a:path w="1414125" h="1414126">
                <a:moveTo>
                  <a:pt x="0" y="0"/>
                </a:moveTo>
                <a:lnTo>
                  <a:pt x="1414125" y="0"/>
                </a:lnTo>
                <a:lnTo>
                  <a:pt x="1414125" y="1414126"/>
                </a:lnTo>
                <a:lnTo>
                  <a:pt x="0" y="1414126"/>
                </a:lnTo>
                <a:close/>
              </a:path>
            </a:pathLst>
          </a:custGeom>
        </p:spPr>
        <p:txBody>
          <a:bodyPr wrap="square">
            <a:noAutofit/>
          </a:bodyPr>
          <a:lstStyle/>
          <a:p>
            <a:endParaRPr lang="zh-CN" altLang="en-US"/>
          </a:p>
        </p:txBody>
      </p:sp>
      <p:sp>
        <p:nvSpPr>
          <p:cNvPr id="31" name="图片占位符 30"/>
          <p:cNvSpPr>
            <a:spLocks noGrp="1"/>
          </p:cNvSpPr>
          <p:nvPr>
            <p:ph type="pic" sz="quarter" idx="13"/>
          </p:nvPr>
        </p:nvSpPr>
        <p:spPr>
          <a:xfrm>
            <a:off x="2119313" y="2244100"/>
            <a:ext cx="1414125" cy="1414126"/>
          </a:xfrm>
          <a:custGeom>
            <a:avLst/>
            <a:gdLst>
              <a:gd name="connsiteX0" fmla="*/ 0 w 1414125"/>
              <a:gd name="connsiteY0" fmla="*/ 0 h 1414126"/>
              <a:gd name="connsiteX1" fmla="*/ 1414125 w 1414125"/>
              <a:gd name="connsiteY1" fmla="*/ 0 h 1414126"/>
              <a:gd name="connsiteX2" fmla="*/ 1414125 w 1414125"/>
              <a:gd name="connsiteY2" fmla="*/ 1414126 h 1414126"/>
              <a:gd name="connsiteX3" fmla="*/ 0 w 1414125"/>
              <a:gd name="connsiteY3" fmla="*/ 1414126 h 1414126"/>
            </a:gdLst>
            <a:ahLst/>
            <a:cxnLst>
              <a:cxn ang="0">
                <a:pos x="connsiteX0" y="connsiteY0"/>
              </a:cxn>
              <a:cxn ang="0">
                <a:pos x="connsiteX1" y="connsiteY1"/>
              </a:cxn>
              <a:cxn ang="0">
                <a:pos x="connsiteX2" y="connsiteY2"/>
              </a:cxn>
              <a:cxn ang="0">
                <a:pos x="connsiteX3" y="connsiteY3"/>
              </a:cxn>
            </a:cxnLst>
            <a:rect l="l" t="t" r="r" b="b"/>
            <a:pathLst>
              <a:path w="1414125" h="1414126">
                <a:moveTo>
                  <a:pt x="0" y="0"/>
                </a:moveTo>
                <a:lnTo>
                  <a:pt x="1414125" y="0"/>
                </a:lnTo>
                <a:lnTo>
                  <a:pt x="1414125" y="1414126"/>
                </a:lnTo>
                <a:lnTo>
                  <a:pt x="0" y="1414126"/>
                </a:lnTo>
                <a:close/>
              </a:path>
            </a:pathLst>
          </a:custGeom>
        </p:spPr>
        <p:txBody>
          <a:bodyPr wrap="square">
            <a:noAutofit/>
          </a:bodyPr>
          <a:lstStyle/>
          <a:p>
            <a:endParaRPr lang="zh-CN" altLang="en-US"/>
          </a:p>
        </p:txBody>
      </p:sp>
      <p:sp>
        <p:nvSpPr>
          <p:cNvPr id="30" name="图片占位符 29"/>
          <p:cNvSpPr>
            <a:spLocks noGrp="1"/>
          </p:cNvSpPr>
          <p:nvPr>
            <p:ph type="pic" sz="quarter" idx="14"/>
          </p:nvPr>
        </p:nvSpPr>
        <p:spPr>
          <a:xfrm>
            <a:off x="3755317" y="2244100"/>
            <a:ext cx="1414125" cy="1414126"/>
          </a:xfrm>
          <a:custGeom>
            <a:avLst/>
            <a:gdLst>
              <a:gd name="connsiteX0" fmla="*/ 0 w 1414125"/>
              <a:gd name="connsiteY0" fmla="*/ 0 h 1414126"/>
              <a:gd name="connsiteX1" fmla="*/ 1414125 w 1414125"/>
              <a:gd name="connsiteY1" fmla="*/ 0 h 1414126"/>
              <a:gd name="connsiteX2" fmla="*/ 1414125 w 1414125"/>
              <a:gd name="connsiteY2" fmla="*/ 1414126 h 1414126"/>
              <a:gd name="connsiteX3" fmla="*/ 0 w 1414125"/>
              <a:gd name="connsiteY3" fmla="*/ 1414126 h 1414126"/>
            </a:gdLst>
            <a:ahLst/>
            <a:cxnLst>
              <a:cxn ang="0">
                <a:pos x="connsiteX0" y="connsiteY0"/>
              </a:cxn>
              <a:cxn ang="0">
                <a:pos x="connsiteX1" y="connsiteY1"/>
              </a:cxn>
              <a:cxn ang="0">
                <a:pos x="connsiteX2" y="connsiteY2"/>
              </a:cxn>
              <a:cxn ang="0">
                <a:pos x="connsiteX3" y="connsiteY3"/>
              </a:cxn>
            </a:cxnLst>
            <a:rect l="l" t="t" r="r" b="b"/>
            <a:pathLst>
              <a:path w="1414125" h="1414126">
                <a:moveTo>
                  <a:pt x="0" y="0"/>
                </a:moveTo>
                <a:lnTo>
                  <a:pt x="1414125" y="0"/>
                </a:lnTo>
                <a:lnTo>
                  <a:pt x="1414125" y="1414126"/>
                </a:lnTo>
                <a:lnTo>
                  <a:pt x="0" y="1414126"/>
                </a:lnTo>
                <a:close/>
              </a:path>
            </a:pathLst>
          </a:custGeom>
        </p:spPr>
        <p:txBody>
          <a:bodyPr wrap="square">
            <a:noAutofit/>
          </a:bodyPr>
          <a:lstStyle/>
          <a:p>
            <a:endParaRPr lang="zh-CN" altLang="en-US"/>
          </a:p>
        </p:txBody>
      </p:sp>
      <p:sp>
        <p:nvSpPr>
          <p:cNvPr id="29" name="图片占位符 28"/>
          <p:cNvSpPr>
            <a:spLocks noGrp="1"/>
          </p:cNvSpPr>
          <p:nvPr>
            <p:ph type="pic" sz="quarter" idx="15"/>
          </p:nvPr>
        </p:nvSpPr>
        <p:spPr>
          <a:xfrm>
            <a:off x="5391320" y="2244100"/>
            <a:ext cx="1414125" cy="1414126"/>
          </a:xfrm>
          <a:custGeom>
            <a:avLst/>
            <a:gdLst>
              <a:gd name="connsiteX0" fmla="*/ 0 w 1414125"/>
              <a:gd name="connsiteY0" fmla="*/ 0 h 1414126"/>
              <a:gd name="connsiteX1" fmla="*/ 1414125 w 1414125"/>
              <a:gd name="connsiteY1" fmla="*/ 0 h 1414126"/>
              <a:gd name="connsiteX2" fmla="*/ 1414125 w 1414125"/>
              <a:gd name="connsiteY2" fmla="*/ 1414126 h 1414126"/>
              <a:gd name="connsiteX3" fmla="*/ 0 w 1414125"/>
              <a:gd name="connsiteY3" fmla="*/ 1414126 h 1414126"/>
            </a:gdLst>
            <a:ahLst/>
            <a:cxnLst>
              <a:cxn ang="0">
                <a:pos x="connsiteX0" y="connsiteY0"/>
              </a:cxn>
              <a:cxn ang="0">
                <a:pos x="connsiteX1" y="connsiteY1"/>
              </a:cxn>
              <a:cxn ang="0">
                <a:pos x="connsiteX2" y="connsiteY2"/>
              </a:cxn>
              <a:cxn ang="0">
                <a:pos x="connsiteX3" y="connsiteY3"/>
              </a:cxn>
            </a:cxnLst>
            <a:rect l="l" t="t" r="r" b="b"/>
            <a:pathLst>
              <a:path w="1414125" h="1414126">
                <a:moveTo>
                  <a:pt x="0" y="0"/>
                </a:moveTo>
                <a:lnTo>
                  <a:pt x="1414125" y="0"/>
                </a:lnTo>
                <a:lnTo>
                  <a:pt x="1414125" y="1414126"/>
                </a:lnTo>
                <a:lnTo>
                  <a:pt x="0" y="1414126"/>
                </a:lnTo>
                <a:close/>
              </a:path>
            </a:pathLst>
          </a:custGeom>
        </p:spPr>
        <p:txBody>
          <a:bodyPr wrap="square">
            <a:noAutofit/>
          </a:bodyPr>
          <a:lstStyle/>
          <a:p>
            <a:endParaRPr lang="zh-CN" altLang="en-US"/>
          </a:p>
        </p:txBody>
      </p:sp>
      <p:sp>
        <p:nvSpPr>
          <p:cNvPr id="28" name="图片占位符 27"/>
          <p:cNvSpPr>
            <a:spLocks noGrp="1"/>
          </p:cNvSpPr>
          <p:nvPr>
            <p:ph type="pic" sz="quarter" idx="16"/>
          </p:nvPr>
        </p:nvSpPr>
        <p:spPr>
          <a:xfrm>
            <a:off x="7027324" y="2244100"/>
            <a:ext cx="1414125" cy="1414126"/>
          </a:xfrm>
          <a:custGeom>
            <a:avLst/>
            <a:gdLst>
              <a:gd name="connsiteX0" fmla="*/ 0 w 1414125"/>
              <a:gd name="connsiteY0" fmla="*/ 0 h 1414126"/>
              <a:gd name="connsiteX1" fmla="*/ 1414125 w 1414125"/>
              <a:gd name="connsiteY1" fmla="*/ 0 h 1414126"/>
              <a:gd name="connsiteX2" fmla="*/ 1414125 w 1414125"/>
              <a:gd name="connsiteY2" fmla="*/ 1414126 h 1414126"/>
              <a:gd name="connsiteX3" fmla="*/ 0 w 1414125"/>
              <a:gd name="connsiteY3" fmla="*/ 1414126 h 1414126"/>
            </a:gdLst>
            <a:ahLst/>
            <a:cxnLst>
              <a:cxn ang="0">
                <a:pos x="connsiteX0" y="connsiteY0"/>
              </a:cxn>
              <a:cxn ang="0">
                <a:pos x="connsiteX1" y="connsiteY1"/>
              </a:cxn>
              <a:cxn ang="0">
                <a:pos x="connsiteX2" y="connsiteY2"/>
              </a:cxn>
              <a:cxn ang="0">
                <a:pos x="connsiteX3" y="connsiteY3"/>
              </a:cxn>
            </a:cxnLst>
            <a:rect l="l" t="t" r="r" b="b"/>
            <a:pathLst>
              <a:path w="1414125" h="1414126">
                <a:moveTo>
                  <a:pt x="0" y="0"/>
                </a:moveTo>
                <a:lnTo>
                  <a:pt x="1414125" y="0"/>
                </a:lnTo>
                <a:lnTo>
                  <a:pt x="1414125" y="1414126"/>
                </a:lnTo>
                <a:lnTo>
                  <a:pt x="0" y="1414126"/>
                </a:lnTo>
                <a:close/>
              </a:path>
            </a:pathLst>
          </a:custGeom>
        </p:spPr>
        <p:txBody>
          <a:bodyPr wrap="square">
            <a:noAutofit/>
          </a:bodyPr>
          <a:lstStyle/>
          <a:p>
            <a:endParaRPr lang="zh-CN" altLang="en-US"/>
          </a:p>
        </p:txBody>
      </p:sp>
      <p:sp>
        <p:nvSpPr>
          <p:cNvPr id="27" name="图片占位符 26"/>
          <p:cNvSpPr>
            <a:spLocks noGrp="1"/>
          </p:cNvSpPr>
          <p:nvPr>
            <p:ph type="pic" sz="quarter" idx="17"/>
          </p:nvPr>
        </p:nvSpPr>
        <p:spPr>
          <a:xfrm>
            <a:off x="8663326" y="2244100"/>
            <a:ext cx="1414125" cy="1414126"/>
          </a:xfrm>
          <a:custGeom>
            <a:avLst/>
            <a:gdLst>
              <a:gd name="connsiteX0" fmla="*/ 0 w 1414125"/>
              <a:gd name="connsiteY0" fmla="*/ 0 h 1414126"/>
              <a:gd name="connsiteX1" fmla="*/ 1414125 w 1414125"/>
              <a:gd name="connsiteY1" fmla="*/ 0 h 1414126"/>
              <a:gd name="connsiteX2" fmla="*/ 1414125 w 1414125"/>
              <a:gd name="connsiteY2" fmla="*/ 1414126 h 1414126"/>
              <a:gd name="connsiteX3" fmla="*/ 0 w 1414125"/>
              <a:gd name="connsiteY3" fmla="*/ 1414126 h 1414126"/>
            </a:gdLst>
            <a:ahLst/>
            <a:cxnLst>
              <a:cxn ang="0">
                <a:pos x="connsiteX0" y="connsiteY0"/>
              </a:cxn>
              <a:cxn ang="0">
                <a:pos x="connsiteX1" y="connsiteY1"/>
              </a:cxn>
              <a:cxn ang="0">
                <a:pos x="connsiteX2" y="connsiteY2"/>
              </a:cxn>
              <a:cxn ang="0">
                <a:pos x="connsiteX3" y="connsiteY3"/>
              </a:cxn>
            </a:cxnLst>
            <a:rect l="l" t="t" r="r" b="b"/>
            <a:pathLst>
              <a:path w="1414125" h="1414126">
                <a:moveTo>
                  <a:pt x="0" y="0"/>
                </a:moveTo>
                <a:lnTo>
                  <a:pt x="1414125" y="0"/>
                </a:lnTo>
                <a:lnTo>
                  <a:pt x="1414125" y="1414126"/>
                </a:lnTo>
                <a:lnTo>
                  <a:pt x="0" y="1414126"/>
                </a:lnTo>
                <a:close/>
              </a:path>
            </a:pathLst>
          </a:custGeom>
        </p:spPr>
        <p:txBody>
          <a:bodyPr wrap="square">
            <a:noAutofit/>
          </a:bodyPr>
          <a:lstStyle/>
          <a:p>
            <a:endParaRPr lang="zh-CN" altLang="en-US"/>
          </a:p>
        </p:txBody>
      </p:sp>
      <p:sp>
        <p:nvSpPr>
          <p:cNvPr id="3" name="日期占位符 2"/>
          <p:cNvSpPr>
            <a:spLocks noGrp="1"/>
          </p:cNvSpPr>
          <p:nvPr>
            <p:ph type="dt" sz="half" idx="10"/>
          </p:nvPr>
        </p:nvSpPr>
        <p:spPr/>
        <p:txBody>
          <a:bodyPr/>
          <a:lstStyle/>
          <a:p>
            <a:fld id="{45F9D6BC-BF7B-4DD4-9A32-F006E96C2E3E}" type="datetimeFigureOut">
              <a:rPr lang="zh-CN" altLang="en-US" smtClean="0"/>
              <a:t>2022/10/23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656B617-9598-443B-A09D-191E1C70620C}" type="slidenum">
              <a:rPr lang="zh-CN" altLang="en-US" smtClean="0"/>
              <a:t>‹#›</a:t>
            </a:fld>
            <a:endParaRPr lang="zh-CN" altLang="en-US"/>
          </a:p>
        </p:txBody>
      </p:sp>
    </p:spTree>
    <p:extLst>
      <p:ext uri="{BB962C8B-B14F-4D97-AF65-F5344CB8AC3E}">
        <p14:creationId xmlns:p14="http://schemas.microsoft.com/office/powerpoint/2010/main" val="430835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9">
    <p:spTree>
      <p:nvGrpSpPr>
        <p:cNvPr id="1" name=""/>
        <p:cNvGrpSpPr/>
        <p:nvPr/>
      </p:nvGrpSpPr>
      <p:grpSpPr>
        <a:xfrm>
          <a:off x="0" y="0"/>
          <a:ext cx="0" cy="0"/>
          <a:chOff x="0" y="0"/>
          <a:chExt cx="0" cy="0"/>
        </a:xfrm>
      </p:grpSpPr>
      <p:sp>
        <p:nvSpPr>
          <p:cNvPr id="15" name="图片占位符 14"/>
          <p:cNvSpPr>
            <a:spLocks noGrp="1"/>
          </p:cNvSpPr>
          <p:nvPr>
            <p:ph type="pic" sz="quarter" idx="13"/>
          </p:nvPr>
        </p:nvSpPr>
        <p:spPr>
          <a:xfrm>
            <a:off x="0" y="3314700"/>
            <a:ext cx="3048000" cy="1943100"/>
          </a:xfrm>
          <a:custGeom>
            <a:avLst/>
            <a:gdLst>
              <a:gd name="connsiteX0" fmla="*/ 0 w 3048000"/>
              <a:gd name="connsiteY0" fmla="*/ 0 h 1943100"/>
              <a:gd name="connsiteX1" fmla="*/ 3048000 w 3048000"/>
              <a:gd name="connsiteY1" fmla="*/ 0 h 1943100"/>
              <a:gd name="connsiteX2" fmla="*/ 3048000 w 3048000"/>
              <a:gd name="connsiteY2" fmla="*/ 1943100 h 1943100"/>
              <a:gd name="connsiteX3" fmla="*/ 0 w 30480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3048000" h="1943100">
                <a:moveTo>
                  <a:pt x="0" y="0"/>
                </a:moveTo>
                <a:lnTo>
                  <a:pt x="3048000" y="0"/>
                </a:lnTo>
                <a:lnTo>
                  <a:pt x="3048000" y="1943100"/>
                </a:lnTo>
                <a:lnTo>
                  <a:pt x="0" y="1943100"/>
                </a:lnTo>
                <a:close/>
              </a:path>
            </a:pathLst>
          </a:custGeom>
        </p:spPr>
        <p:txBody>
          <a:bodyPr wrap="square">
            <a:noAutofit/>
          </a:bodyPr>
          <a:lstStyle/>
          <a:p>
            <a:endParaRPr lang="zh-CN" altLang="en-US"/>
          </a:p>
        </p:txBody>
      </p:sp>
      <p:sp>
        <p:nvSpPr>
          <p:cNvPr id="16" name="图片占位符 15"/>
          <p:cNvSpPr>
            <a:spLocks noGrp="1"/>
          </p:cNvSpPr>
          <p:nvPr>
            <p:ph type="pic" sz="quarter" idx="14"/>
          </p:nvPr>
        </p:nvSpPr>
        <p:spPr>
          <a:xfrm>
            <a:off x="3048000" y="3314700"/>
            <a:ext cx="3048000" cy="1943100"/>
          </a:xfrm>
          <a:custGeom>
            <a:avLst/>
            <a:gdLst>
              <a:gd name="connsiteX0" fmla="*/ 0 w 3048000"/>
              <a:gd name="connsiteY0" fmla="*/ 0 h 1943100"/>
              <a:gd name="connsiteX1" fmla="*/ 3048000 w 3048000"/>
              <a:gd name="connsiteY1" fmla="*/ 0 h 1943100"/>
              <a:gd name="connsiteX2" fmla="*/ 3048000 w 3048000"/>
              <a:gd name="connsiteY2" fmla="*/ 1943100 h 1943100"/>
              <a:gd name="connsiteX3" fmla="*/ 0 w 30480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3048000" h="1943100">
                <a:moveTo>
                  <a:pt x="0" y="0"/>
                </a:moveTo>
                <a:lnTo>
                  <a:pt x="3048000" y="0"/>
                </a:lnTo>
                <a:lnTo>
                  <a:pt x="3048000" y="1943100"/>
                </a:lnTo>
                <a:lnTo>
                  <a:pt x="0" y="1943100"/>
                </a:lnTo>
                <a:close/>
              </a:path>
            </a:pathLst>
          </a:custGeom>
        </p:spPr>
        <p:txBody>
          <a:bodyPr wrap="square">
            <a:noAutofit/>
          </a:bodyPr>
          <a:lstStyle/>
          <a:p>
            <a:endParaRPr lang="zh-CN" altLang="en-US"/>
          </a:p>
        </p:txBody>
      </p:sp>
      <p:sp>
        <p:nvSpPr>
          <p:cNvPr id="17" name="图片占位符 16"/>
          <p:cNvSpPr>
            <a:spLocks noGrp="1"/>
          </p:cNvSpPr>
          <p:nvPr>
            <p:ph type="pic" sz="quarter" idx="15"/>
          </p:nvPr>
        </p:nvSpPr>
        <p:spPr>
          <a:xfrm>
            <a:off x="6096000" y="3314700"/>
            <a:ext cx="3048000" cy="1943100"/>
          </a:xfrm>
          <a:custGeom>
            <a:avLst/>
            <a:gdLst>
              <a:gd name="connsiteX0" fmla="*/ 0 w 3048000"/>
              <a:gd name="connsiteY0" fmla="*/ 0 h 1943100"/>
              <a:gd name="connsiteX1" fmla="*/ 3048000 w 3048000"/>
              <a:gd name="connsiteY1" fmla="*/ 0 h 1943100"/>
              <a:gd name="connsiteX2" fmla="*/ 3048000 w 3048000"/>
              <a:gd name="connsiteY2" fmla="*/ 1943100 h 1943100"/>
              <a:gd name="connsiteX3" fmla="*/ 0 w 30480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3048000" h="1943100">
                <a:moveTo>
                  <a:pt x="0" y="0"/>
                </a:moveTo>
                <a:lnTo>
                  <a:pt x="3048000" y="0"/>
                </a:lnTo>
                <a:lnTo>
                  <a:pt x="3048000" y="1943100"/>
                </a:lnTo>
                <a:lnTo>
                  <a:pt x="0" y="1943100"/>
                </a:lnTo>
                <a:close/>
              </a:path>
            </a:pathLst>
          </a:custGeom>
        </p:spPr>
        <p:txBody>
          <a:bodyPr wrap="square">
            <a:noAutofit/>
          </a:bodyPr>
          <a:lstStyle/>
          <a:p>
            <a:endParaRPr lang="zh-CN" altLang="en-US"/>
          </a:p>
        </p:txBody>
      </p:sp>
      <p:sp>
        <p:nvSpPr>
          <p:cNvPr id="18" name="图片占位符 17"/>
          <p:cNvSpPr>
            <a:spLocks noGrp="1"/>
          </p:cNvSpPr>
          <p:nvPr>
            <p:ph type="pic" sz="quarter" idx="16"/>
          </p:nvPr>
        </p:nvSpPr>
        <p:spPr>
          <a:xfrm>
            <a:off x="9144000" y="3314700"/>
            <a:ext cx="3048000" cy="1943100"/>
          </a:xfrm>
          <a:custGeom>
            <a:avLst/>
            <a:gdLst>
              <a:gd name="connsiteX0" fmla="*/ 0 w 3048000"/>
              <a:gd name="connsiteY0" fmla="*/ 0 h 1943100"/>
              <a:gd name="connsiteX1" fmla="*/ 3048000 w 3048000"/>
              <a:gd name="connsiteY1" fmla="*/ 0 h 1943100"/>
              <a:gd name="connsiteX2" fmla="*/ 3048000 w 3048000"/>
              <a:gd name="connsiteY2" fmla="*/ 1943100 h 1943100"/>
              <a:gd name="connsiteX3" fmla="*/ 0 w 3048000"/>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3048000" h="1943100">
                <a:moveTo>
                  <a:pt x="0" y="0"/>
                </a:moveTo>
                <a:lnTo>
                  <a:pt x="3048000" y="0"/>
                </a:lnTo>
                <a:lnTo>
                  <a:pt x="3048000" y="1943100"/>
                </a:lnTo>
                <a:lnTo>
                  <a:pt x="0" y="1943100"/>
                </a:lnTo>
                <a:close/>
              </a:path>
            </a:pathLst>
          </a:custGeom>
        </p:spPr>
        <p:txBody>
          <a:bodyPr wrap="square">
            <a:noAutofit/>
          </a:bodyPr>
          <a:lstStyle/>
          <a:p>
            <a:endParaRPr lang="zh-CN" altLang="en-US"/>
          </a:p>
        </p:txBody>
      </p:sp>
      <p:sp>
        <p:nvSpPr>
          <p:cNvPr id="3" name="日期占位符 2"/>
          <p:cNvSpPr>
            <a:spLocks noGrp="1"/>
          </p:cNvSpPr>
          <p:nvPr>
            <p:ph type="dt" sz="half" idx="10"/>
          </p:nvPr>
        </p:nvSpPr>
        <p:spPr/>
        <p:txBody>
          <a:bodyPr/>
          <a:lstStyle/>
          <a:p>
            <a:fld id="{45F9D6BC-BF7B-4DD4-9A32-F006E96C2E3E}" type="datetimeFigureOut">
              <a:rPr lang="zh-CN" altLang="en-US" smtClean="0"/>
              <a:t>2022/10/23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656B617-9598-443B-A09D-191E1C70620C}" type="slidenum">
              <a:rPr lang="zh-CN" altLang="en-US" smtClean="0"/>
              <a:t>‹#›</a:t>
            </a:fld>
            <a:endParaRPr lang="zh-CN" altLang="en-US"/>
          </a:p>
        </p:txBody>
      </p:sp>
    </p:spTree>
    <p:extLst>
      <p:ext uri="{BB962C8B-B14F-4D97-AF65-F5344CB8AC3E}">
        <p14:creationId xmlns:p14="http://schemas.microsoft.com/office/powerpoint/2010/main" val="548402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ltLang="zh-CN"/>
              <a:t>Templatesppt.com</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This is a demo text.</a:t>
            </a:r>
            <a:endParaRPr lang="zh-CN" altLang="en-US"/>
          </a:p>
          <a:p>
            <a:pPr lvl="1"/>
            <a:r>
              <a:rPr lang="en-US" altLang="zh-CN"/>
              <a:t>This is a demo text.</a:t>
            </a:r>
            <a:endParaRPr lang="zh-CN" altLang="en-US"/>
          </a:p>
          <a:p>
            <a:pPr lvl="2"/>
            <a:r>
              <a:rPr lang="en-US" altLang="zh-CN"/>
              <a:t>This is a demo text.</a:t>
            </a:r>
            <a:endParaRPr lang="zh-CN" altLang="en-US"/>
          </a:p>
          <a:p>
            <a:pPr lvl="3"/>
            <a:r>
              <a:rPr lang="en-US" altLang="zh-CN"/>
              <a:t>This is a demo text.</a:t>
            </a:r>
            <a:endParaRPr lang="zh-CN" altLang="en-US"/>
          </a:p>
          <a:p>
            <a:pPr lvl="4"/>
            <a:r>
              <a:rPr lang="tr-TR" altLang="zh-CN"/>
              <a:t>Thanks to Templatesppt.com</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F9D6BC-BF7B-4DD4-9A32-F006E96C2E3E}" type="datetimeFigureOut">
              <a:rPr lang="zh-CN" altLang="en-US" smtClean="0"/>
              <a:t>2022/10/23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56B617-9598-443B-A09D-191E1C70620C}" type="slidenum">
              <a:rPr lang="zh-CN" altLang="en-US" smtClean="0"/>
              <a:t>‹#›</a:t>
            </a:fld>
            <a:endParaRPr lang="zh-CN" altLang="en-US"/>
          </a:p>
        </p:txBody>
      </p:sp>
    </p:spTree>
    <p:extLst>
      <p:ext uri="{BB962C8B-B14F-4D97-AF65-F5344CB8AC3E}">
        <p14:creationId xmlns:p14="http://schemas.microsoft.com/office/powerpoint/2010/main" val="3852137718"/>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702" r:id="rId3"/>
    <p:sldLayoutId id="2147483701" r:id="rId4"/>
    <p:sldLayoutId id="2147483683" r:id="rId5"/>
    <p:sldLayoutId id="2147483682" r:id="rId6"/>
    <p:sldLayoutId id="2147483681" r:id="rId7"/>
    <p:sldLayoutId id="2147483680" r:id="rId8"/>
    <p:sldLayoutId id="2147483679" r:id="rId9"/>
    <p:sldLayoutId id="2147483678" r:id="rId10"/>
    <p:sldLayoutId id="2147483677" r:id="rId11"/>
    <p:sldLayoutId id="2147483676" r:id="rId12"/>
    <p:sldLayoutId id="2147483675" r:id="rId13"/>
    <p:sldLayoutId id="2147483674" r:id="rId14"/>
    <p:sldLayoutId id="2147483673" r:id="rId15"/>
    <p:sldLayoutId id="2147483672" r:id="rId16"/>
    <p:sldLayoutId id="2147483671" r:id="rId17"/>
    <p:sldLayoutId id="2147483670" r:id="rId18"/>
    <p:sldLayoutId id="2147483669" r:id="rId19"/>
    <p:sldLayoutId id="2147483703" r:id="rId20"/>
    <p:sldLayoutId id="2147483660" r:id="rId21"/>
    <p:sldLayoutId id="2147483661" r:id="rId22"/>
    <p:sldLayoutId id="2147483663"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8.png"/><Relationship Id="rId7" Type="http://schemas.openxmlformats.org/officeDocument/2006/relationships/image" Target="../media/image21.sv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7.svg"/><Relationship Id="rId2" Type="http://schemas.openxmlformats.org/officeDocument/2006/relationships/notesSlide" Target="../notesSlides/notesSlide15.xml"/><Relationship Id="rId1" Type="http://schemas.openxmlformats.org/officeDocument/2006/relationships/slideLayout" Target="../slideLayouts/slideLayout21.xml"/><Relationship Id="rId6" Type="http://schemas.openxmlformats.org/officeDocument/2006/relationships/image" Target="../media/image36.png"/><Relationship Id="rId5" Type="http://schemas.openxmlformats.org/officeDocument/2006/relationships/image" Target="../media/image9.sv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riding a bike on a grassy hill&#10;&#10;Description automatically generated with low confidence">
            <a:extLst>
              <a:ext uri="{FF2B5EF4-FFF2-40B4-BE49-F238E27FC236}">
                <a16:creationId xmlns:a16="http://schemas.microsoft.com/office/drawing/2014/main" id="{3596EF7A-1D0D-0679-6E9E-D6D44E69FA3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3" b="7813"/>
          <a:stretch>
            <a:fillRect/>
          </a:stretch>
        </p:blipFill>
        <p:spPr>
          <a:xfrm>
            <a:off x="0" y="0"/>
            <a:ext cx="12192000" cy="6858000"/>
          </a:xfrm>
          <a:effectLst>
            <a:outerShdw blurRad="50800" dist="50800" dir="5400000" algn="ctr" rotWithShape="0">
              <a:srgbClr val="000000"/>
            </a:outerShdw>
          </a:effectLst>
        </p:spPr>
      </p:pic>
      <p:sp>
        <p:nvSpPr>
          <p:cNvPr id="42" name="矩形 41"/>
          <p:cNvSpPr/>
          <p:nvPr/>
        </p:nvSpPr>
        <p:spPr>
          <a:xfrm>
            <a:off x="313030" y="305326"/>
            <a:ext cx="11403142" cy="2981077"/>
          </a:xfrm>
          <a:prstGeom prst="rect">
            <a:avLst/>
          </a:prstGeom>
          <a:solidFill>
            <a:srgbClr val="00B05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41" name="文本框 40"/>
          <p:cNvSpPr txBox="1"/>
          <p:nvPr/>
        </p:nvSpPr>
        <p:spPr>
          <a:xfrm>
            <a:off x="508730" y="694733"/>
            <a:ext cx="10886313" cy="1538883"/>
          </a:xfrm>
          <a:prstGeom prst="rect">
            <a:avLst/>
          </a:prstGeom>
          <a:noFill/>
          <a:effectLst>
            <a:outerShdw blurRad="50800" dist="50800" dir="5400000" algn="ctr" rotWithShape="0">
              <a:srgbClr val="000000"/>
            </a:outerShdw>
          </a:effectLst>
        </p:spPr>
        <p:txBody>
          <a:bodyPr wrap="none" lIns="91440" tIns="45720" rIns="91440" bIns="45720" rtlCol="0" anchor="t">
            <a:spAutoFit/>
            <a:scene3d>
              <a:camera prst="orthographicFront"/>
              <a:lightRig rig="threePt" dir="t"/>
            </a:scene3d>
            <a:sp3d contourW="12700"/>
          </a:bodyPr>
          <a:lstStyle/>
          <a:p>
            <a:pPr algn="ctr"/>
            <a:r>
              <a:rPr lang="tr-TR" altLang="zh-CN" sz="4000" b="1">
                <a:solidFill>
                  <a:schemeClr val="bg1"/>
                </a:solidFill>
                <a:effectLst>
                  <a:outerShdw blurRad="50800" dist="50800" dir="5400000" sx="102000" sy="102000" algn="ctr" rotWithShape="0">
                    <a:srgbClr val="000000">
                      <a:alpha val="43137"/>
                    </a:srgbClr>
                  </a:outerShdw>
                </a:effectLst>
                <a:latin typeface="Britannic Bold"/>
                <a:ea typeface="时尚中黑简体"/>
              </a:rPr>
              <a:t>BIKE RENTAL FOR SUSTAINABLE ENVIRONMENT </a:t>
            </a:r>
            <a:endParaRPr lang="tr-TR" altLang="zh-CN" sz="4000" b="1">
              <a:solidFill>
                <a:schemeClr val="bg1"/>
              </a:solidFill>
              <a:effectLst>
                <a:outerShdw blurRad="50800" dist="50800" dir="5400000" sx="102000" sy="102000" algn="ctr" rotWithShape="0">
                  <a:srgbClr val="000000">
                    <a:alpha val="43137"/>
                  </a:srgbClr>
                </a:outerShdw>
              </a:effectLst>
              <a:latin typeface="Britannic Bold" panose="020B0903060703020204" pitchFamily="34" charset="77"/>
              <a:ea typeface="时尚中黑简体" panose="01010104010101010101" pitchFamily="2" charset="-122"/>
            </a:endParaRPr>
          </a:p>
          <a:p>
            <a:pPr algn="ctr"/>
            <a:r>
              <a:rPr lang="en-US" altLang="zh-CN" sz="5400" b="1">
                <a:solidFill>
                  <a:schemeClr val="bg1"/>
                </a:solidFill>
                <a:effectLst>
                  <a:outerShdw blurRad="50800" dist="50800" dir="5400000" sx="104000" sy="104000" algn="ctr" rotWithShape="0">
                    <a:srgbClr val="000000">
                      <a:alpha val="93727"/>
                    </a:srgbClr>
                  </a:outerShdw>
                </a:effectLst>
                <a:latin typeface="+mj-lt"/>
                <a:ea typeface="时尚中黑简体"/>
              </a:rPr>
              <a:t>GROUP - F</a:t>
            </a:r>
            <a:endParaRPr lang="zh-CN" altLang="en-US" sz="5400" b="1">
              <a:solidFill>
                <a:schemeClr val="bg1"/>
              </a:solidFill>
              <a:effectLst>
                <a:outerShdw blurRad="50800" dist="50800" dir="5400000" sx="104000" sy="104000" algn="ctr" rotWithShape="0">
                  <a:srgbClr val="000000">
                    <a:alpha val="93727"/>
                  </a:srgbClr>
                </a:outerShdw>
              </a:effectLst>
              <a:latin typeface="+mj-lt"/>
              <a:ea typeface="时尚中黑简体"/>
            </a:endParaRPr>
          </a:p>
        </p:txBody>
      </p:sp>
      <p:sp>
        <p:nvSpPr>
          <p:cNvPr id="2" name="TextBox 1">
            <a:extLst>
              <a:ext uri="{FF2B5EF4-FFF2-40B4-BE49-F238E27FC236}">
                <a16:creationId xmlns:a16="http://schemas.microsoft.com/office/drawing/2014/main" id="{361E84AC-FE91-2C89-783C-356B2B1F971C}"/>
              </a:ext>
            </a:extLst>
          </p:cNvPr>
          <p:cNvSpPr txBox="1"/>
          <p:nvPr/>
        </p:nvSpPr>
        <p:spPr>
          <a:xfrm>
            <a:off x="2373924" y="2417884"/>
            <a:ext cx="7444154"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SUSTAINABILITY ENGINEERING 2022</a:t>
            </a:r>
          </a:p>
        </p:txBody>
      </p:sp>
      <p:sp>
        <p:nvSpPr>
          <p:cNvPr id="3" name="TextBox 2">
            <a:extLst>
              <a:ext uri="{FF2B5EF4-FFF2-40B4-BE49-F238E27FC236}">
                <a16:creationId xmlns:a16="http://schemas.microsoft.com/office/drawing/2014/main" id="{47784448-E808-B3AE-A01F-E925C9D0A2EA}"/>
              </a:ext>
            </a:extLst>
          </p:cNvPr>
          <p:cNvSpPr txBox="1"/>
          <p:nvPr/>
        </p:nvSpPr>
        <p:spPr>
          <a:xfrm>
            <a:off x="468923" y="4630616"/>
            <a:ext cx="341434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britannic bold"/>
              </a:rPr>
              <a:t>PRANUJ RAI</a:t>
            </a:r>
          </a:p>
          <a:p>
            <a:r>
              <a:rPr lang="en-US" sz="2000" b="1">
                <a:latin typeface="britannic bold"/>
              </a:rPr>
              <a:t>RISHABH SHUKLA</a:t>
            </a:r>
          </a:p>
          <a:p>
            <a:r>
              <a:rPr lang="en-US" sz="2000" b="1">
                <a:latin typeface="britannic bold"/>
              </a:rPr>
              <a:t>MD.HASSAN SHARIF</a:t>
            </a:r>
          </a:p>
        </p:txBody>
      </p:sp>
      <p:sp>
        <p:nvSpPr>
          <p:cNvPr id="4" name="TextBox 3">
            <a:extLst>
              <a:ext uri="{FF2B5EF4-FFF2-40B4-BE49-F238E27FC236}">
                <a16:creationId xmlns:a16="http://schemas.microsoft.com/office/drawing/2014/main" id="{F36C206A-631D-2833-C7D0-19BFA90E586D}"/>
              </a:ext>
            </a:extLst>
          </p:cNvPr>
          <p:cNvSpPr txBox="1"/>
          <p:nvPr/>
        </p:nvSpPr>
        <p:spPr>
          <a:xfrm>
            <a:off x="8733692" y="4630615"/>
            <a:ext cx="334107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britannic bold"/>
              </a:rPr>
              <a:t>GILBERT KWAME ADU</a:t>
            </a:r>
          </a:p>
          <a:p>
            <a:r>
              <a:rPr lang="en-US" sz="2000" b="1" dirty="0">
                <a:latin typeface="britannic bold"/>
              </a:rPr>
              <a:t>PHILEMON FRIMPONG</a:t>
            </a:r>
          </a:p>
          <a:p>
            <a:r>
              <a:rPr lang="en-US" sz="2000" b="1" dirty="0">
                <a:latin typeface="britannic bold"/>
              </a:rPr>
              <a:t>S M MUZAHIDUL ISLAM</a:t>
            </a:r>
          </a:p>
        </p:txBody>
      </p:sp>
      <p:sp>
        <p:nvSpPr>
          <p:cNvPr id="6" name="TextBox 5">
            <a:extLst>
              <a:ext uri="{FF2B5EF4-FFF2-40B4-BE49-F238E27FC236}">
                <a16:creationId xmlns:a16="http://schemas.microsoft.com/office/drawing/2014/main" id="{77228FD2-C4EC-2425-2F8A-617360596298}"/>
              </a:ext>
            </a:extLst>
          </p:cNvPr>
          <p:cNvSpPr txBox="1"/>
          <p:nvPr/>
        </p:nvSpPr>
        <p:spPr>
          <a:xfrm>
            <a:off x="4657725" y="2929088"/>
            <a:ext cx="3171825" cy="369332"/>
          </a:xfrm>
          <a:prstGeom prst="rect">
            <a:avLst/>
          </a:prstGeom>
          <a:noFill/>
        </p:spPr>
        <p:txBody>
          <a:bodyPr wrap="square" rtlCol="0">
            <a:spAutoFit/>
          </a:bodyPr>
          <a:lstStyle/>
          <a:p>
            <a:r>
              <a:rPr lang="en-US" b="1" dirty="0"/>
              <a:t>DATE : 24/10/2022</a:t>
            </a:r>
          </a:p>
        </p:txBody>
      </p:sp>
    </p:spTree>
    <p:extLst>
      <p:ext uri="{BB962C8B-B14F-4D97-AF65-F5344CB8AC3E}">
        <p14:creationId xmlns:p14="http://schemas.microsoft.com/office/powerpoint/2010/main" val="357992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690085" y="1993261"/>
            <a:ext cx="1600198" cy="5143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109790" y="5104279"/>
            <a:ext cx="1600198" cy="5143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191624" y="1478911"/>
            <a:ext cx="1600198" cy="5143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511041" y="4568304"/>
            <a:ext cx="1600198" cy="5143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986368" y="5618629"/>
            <a:ext cx="1503816" cy="368562"/>
          </a:xfrm>
          <a:prstGeom prst="rect">
            <a:avLst/>
          </a:prstGeom>
        </p:spPr>
        <p:txBody>
          <a:bodyPr wrap="square">
            <a:spAutoFit/>
          </a:bodyPr>
          <a:lstStyle/>
          <a:p>
            <a:pPr lvl="0" algn="ctr">
              <a:lnSpc>
                <a:spcPct val="120000"/>
              </a:lnSpc>
              <a:defRPr/>
            </a:pPr>
            <a:r>
              <a:rPr lang="en-US" altLang="zh-CN" sz="1600" b="1">
                <a:solidFill>
                  <a:srgbClr val="FF0000"/>
                </a:solidFill>
                <a:ea typeface="微软雅黑"/>
              </a:rPr>
              <a:t>Availability</a:t>
            </a:r>
            <a:r>
              <a:rPr lang="en-US" altLang="zh-CN" sz="1600">
                <a:solidFill>
                  <a:schemeClr val="bg1">
                    <a:lumMod val="65000"/>
                  </a:schemeClr>
                </a:solidFill>
                <a:ea typeface="微软雅黑"/>
              </a:rPr>
              <a:t>.</a:t>
            </a:r>
            <a:endParaRPr kumimoji="0" lang="zh-CN" altLang="en-US" sz="1600" b="0" i="0" u="none" strike="noStrike" kern="1200" cap="none" spc="0" normalizeH="0" baseline="0" noProof="0">
              <a:ln>
                <a:noFill/>
              </a:ln>
              <a:solidFill>
                <a:schemeClr val="bg1">
                  <a:lumMod val="65000"/>
                </a:schemeClr>
              </a:solidFill>
              <a:effectLst/>
              <a:uLnTx/>
              <a:uFillTx/>
              <a:ea typeface="微软雅黑"/>
            </a:endParaRPr>
          </a:p>
        </p:txBody>
      </p:sp>
      <p:sp>
        <p:nvSpPr>
          <p:cNvPr id="12" name="矩形 11"/>
          <p:cNvSpPr/>
          <p:nvPr/>
        </p:nvSpPr>
        <p:spPr>
          <a:xfrm>
            <a:off x="9487467" y="5776511"/>
            <a:ext cx="1503816" cy="368562"/>
          </a:xfrm>
          <a:prstGeom prst="rect">
            <a:avLst/>
          </a:prstGeom>
        </p:spPr>
        <p:txBody>
          <a:bodyPr wrap="square">
            <a:spAutoFit/>
          </a:bodyPr>
          <a:lstStyle/>
          <a:p>
            <a:pPr lvl="0" algn="ctr">
              <a:lnSpc>
                <a:spcPct val="120000"/>
              </a:lnSpc>
              <a:defRPr/>
            </a:pPr>
            <a:r>
              <a:rPr kumimoji="0" lang="en-US" altLang="zh-CN" sz="1600" b="1" i="0" u="none" strike="noStrike" kern="1200" cap="none" spc="0" normalizeH="0" baseline="0" noProof="0">
                <a:ln>
                  <a:noFill/>
                </a:ln>
                <a:solidFill>
                  <a:srgbClr val="FF0000"/>
                </a:solidFill>
                <a:effectLst/>
                <a:uLnTx/>
                <a:uFillTx/>
                <a:ea typeface="微软雅黑"/>
              </a:rPr>
              <a:t>End &amp; Pay</a:t>
            </a:r>
            <a:endParaRPr kumimoji="0" lang="zh-CN" altLang="en-US" sz="1600" b="1" i="0" u="none" strike="noStrike" kern="1200" cap="none" spc="0" normalizeH="0" baseline="0" noProof="0">
              <a:ln>
                <a:noFill/>
              </a:ln>
              <a:solidFill>
                <a:srgbClr val="FF0000"/>
              </a:solidFill>
              <a:effectLst/>
              <a:uLnTx/>
              <a:uFillTx/>
              <a:ea typeface="微软雅黑"/>
            </a:endParaRPr>
          </a:p>
        </p:txBody>
      </p:sp>
      <p:sp>
        <p:nvSpPr>
          <p:cNvPr id="13" name="矩形 12"/>
          <p:cNvSpPr/>
          <p:nvPr/>
        </p:nvSpPr>
        <p:spPr>
          <a:xfrm>
            <a:off x="2552273" y="2063373"/>
            <a:ext cx="1600199" cy="387798"/>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tr-TR" altLang="zh-CN" sz="1600" i="0" u="none" strike="noStrike" kern="1200" cap="none" spc="0" normalizeH="0" baseline="0" noProof="0">
                <a:ln>
                  <a:noFill/>
                </a:ln>
                <a:solidFill>
                  <a:schemeClr val="bg1"/>
                </a:solidFill>
                <a:effectLst/>
                <a:uLnTx/>
                <a:uFillTx/>
                <a:ea typeface="微软雅黑"/>
                <a:cs typeface="+mn-cs"/>
              </a:rPr>
              <a:t>STEP 01</a:t>
            </a:r>
            <a:endParaRPr kumimoji="0" lang="zh-CN" altLang="en-US" sz="1600" i="0" u="none" strike="noStrike" kern="1200" cap="none" spc="0" normalizeH="0" baseline="0" noProof="0">
              <a:ln>
                <a:noFill/>
              </a:ln>
              <a:solidFill>
                <a:schemeClr val="bg1"/>
              </a:solidFill>
              <a:effectLst/>
              <a:uLnTx/>
              <a:uFillTx/>
              <a:ea typeface="微软雅黑"/>
              <a:cs typeface="+mn-cs"/>
            </a:endParaRPr>
          </a:p>
        </p:txBody>
      </p:sp>
      <p:sp>
        <p:nvSpPr>
          <p:cNvPr id="16" name="矩形 15"/>
          <p:cNvSpPr/>
          <p:nvPr/>
        </p:nvSpPr>
        <p:spPr>
          <a:xfrm>
            <a:off x="2109789" y="5131870"/>
            <a:ext cx="1600199" cy="387798"/>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tr-TR" altLang="zh-CN" sz="1600" i="0" u="none" strike="noStrike" kern="1200" cap="none" spc="0" normalizeH="0" baseline="0" noProof="0">
                <a:ln>
                  <a:noFill/>
                </a:ln>
                <a:solidFill>
                  <a:schemeClr val="bg1"/>
                </a:solidFill>
                <a:effectLst/>
                <a:uLnTx/>
                <a:uFillTx/>
                <a:ea typeface="微软雅黑"/>
                <a:cs typeface="+mn-cs"/>
              </a:rPr>
              <a:t>STEP 02</a:t>
            </a:r>
            <a:endParaRPr kumimoji="0" lang="zh-CN" altLang="en-US" sz="1600" i="0" u="none" strike="noStrike" kern="1200" cap="none" spc="0" normalizeH="0" baseline="0" noProof="0">
              <a:ln>
                <a:noFill/>
              </a:ln>
              <a:solidFill>
                <a:schemeClr val="bg1"/>
              </a:solidFill>
              <a:effectLst/>
              <a:uLnTx/>
              <a:uFillTx/>
              <a:ea typeface="微软雅黑"/>
              <a:cs typeface="+mn-cs"/>
            </a:endParaRPr>
          </a:p>
        </p:txBody>
      </p:sp>
      <p:sp>
        <p:nvSpPr>
          <p:cNvPr id="17" name="矩形 16"/>
          <p:cNvSpPr/>
          <p:nvPr/>
        </p:nvSpPr>
        <p:spPr>
          <a:xfrm>
            <a:off x="9191623" y="1542187"/>
            <a:ext cx="1600199" cy="387798"/>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tr-TR" altLang="zh-CN" sz="1600" i="0" u="none" strike="noStrike" kern="1200" cap="none" spc="0" normalizeH="0" baseline="0" noProof="0">
                <a:ln>
                  <a:noFill/>
                </a:ln>
                <a:solidFill>
                  <a:schemeClr val="bg1"/>
                </a:solidFill>
                <a:effectLst/>
                <a:uLnTx/>
                <a:uFillTx/>
                <a:ea typeface="微软雅黑"/>
                <a:cs typeface="+mn-cs"/>
              </a:rPr>
              <a:t>STEP 03</a:t>
            </a:r>
            <a:endParaRPr kumimoji="0" lang="zh-CN" altLang="en-US" sz="1600" i="0" u="none" strike="noStrike" kern="1200" cap="none" spc="0" normalizeH="0" baseline="0" noProof="0">
              <a:ln>
                <a:noFill/>
              </a:ln>
              <a:solidFill>
                <a:schemeClr val="bg1"/>
              </a:solidFill>
              <a:effectLst/>
              <a:uLnTx/>
              <a:uFillTx/>
              <a:ea typeface="微软雅黑"/>
              <a:cs typeface="+mn-cs"/>
            </a:endParaRPr>
          </a:p>
        </p:txBody>
      </p:sp>
      <p:sp>
        <p:nvSpPr>
          <p:cNvPr id="18" name="矩形 17"/>
          <p:cNvSpPr/>
          <p:nvPr/>
        </p:nvSpPr>
        <p:spPr>
          <a:xfrm>
            <a:off x="7511040" y="4627425"/>
            <a:ext cx="1600199" cy="387798"/>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tr-TR" altLang="zh-CN" sz="1600" i="0" u="none" strike="noStrike" kern="1200" cap="none" spc="0" normalizeH="0" baseline="0" noProof="0">
                <a:ln>
                  <a:noFill/>
                </a:ln>
                <a:solidFill>
                  <a:schemeClr val="bg1"/>
                </a:solidFill>
                <a:effectLst/>
                <a:uLnTx/>
                <a:uFillTx/>
                <a:ea typeface="微软雅黑"/>
                <a:cs typeface="+mn-cs"/>
              </a:rPr>
              <a:t>STEP 04</a:t>
            </a:r>
            <a:endParaRPr kumimoji="0" lang="zh-CN" altLang="en-US" sz="1600" i="0" u="none" strike="noStrike" kern="1200" cap="none" spc="0" normalizeH="0" baseline="0" noProof="0">
              <a:ln>
                <a:noFill/>
              </a:ln>
              <a:solidFill>
                <a:schemeClr val="bg1"/>
              </a:solidFill>
              <a:effectLst/>
              <a:uLnTx/>
              <a:uFillTx/>
              <a:ea typeface="微软雅黑"/>
              <a:cs typeface="+mn-cs"/>
            </a:endParaRPr>
          </a:p>
        </p:txBody>
      </p:sp>
      <p:sp>
        <p:nvSpPr>
          <p:cNvPr id="32" name="文本框 31"/>
          <p:cNvSpPr txBox="1"/>
          <p:nvPr/>
        </p:nvSpPr>
        <p:spPr>
          <a:xfrm>
            <a:off x="3459638" y="146321"/>
            <a:ext cx="5469944" cy="523220"/>
          </a:xfrm>
          <a:prstGeom prst="rect">
            <a:avLst/>
          </a:prstGeom>
          <a:noFill/>
        </p:spPr>
        <p:txBody>
          <a:bodyPr wrap="square" lIns="91440" tIns="45720" rIns="91440" bIns="45720" rtlCol="0" anchor="t">
            <a:spAutoFit/>
            <a:scene3d>
              <a:camera prst="orthographicFront"/>
              <a:lightRig rig="threePt" dir="t"/>
            </a:scene3d>
            <a:sp3d contourW="12700"/>
          </a:bodyPr>
          <a:lstStyle/>
          <a:p>
            <a:pPr algn="ctr"/>
            <a:r>
              <a:rPr lang="tr-TR" altLang="zh-CN" sz="2800" b="1">
                <a:solidFill>
                  <a:srgbClr val="00B050"/>
                </a:solidFill>
                <a:latin typeface="+mj-lt"/>
                <a:ea typeface="时尚中黑简体"/>
              </a:rPr>
              <a:t>HOW IT WORK'S ?</a:t>
            </a:r>
            <a:endParaRPr lang="tr-TR" altLang="zh-CN" sz="2800" b="1">
              <a:solidFill>
                <a:srgbClr val="00B050"/>
              </a:solidFill>
              <a:latin typeface="+mj-lt"/>
              <a:ea typeface="时尚中黑简体" panose="01010104010101010101" pitchFamily="2" charset="-122"/>
            </a:endParaRPr>
          </a:p>
        </p:txBody>
      </p:sp>
      <p:pic>
        <p:nvPicPr>
          <p:cNvPr id="19" name="Picture Placeholder 18" descr="A picture containing logo&#10;&#10;Description automatically generated">
            <a:extLst>
              <a:ext uri="{FF2B5EF4-FFF2-40B4-BE49-F238E27FC236}">
                <a16:creationId xmlns:a16="http://schemas.microsoft.com/office/drawing/2014/main" id="{BFA393ED-4803-FEA1-5DAE-44DDFE8D97A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273" t="1" r="4355" b="11480"/>
          <a:stretch/>
        </p:blipFill>
        <p:spPr>
          <a:xfrm>
            <a:off x="695325" y="1828800"/>
            <a:ext cx="2347913" cy="2390776"/>
          </a:xfrm>
        </p:spPr>
      </p:pic>
      <p:pic>
        <p:nvPicPr>
          <p:cNvPr id="24" name="Picture Placeholder 23" descr="Map&#10;&#10;Description automatically generated">
            <a:extLst>
              <a:ext uri="{FF2B5EF4-FFF2-40B4-BE49-F238E27FC236}">
                <a16:creationId xmlns:a16="http://schemas.microsoft.com/office/drawing/2014/main" id="{6B71CC26-FE0D-6D73-A9BB-C5C20782AC80}"/>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12403" r="12403"/>
          <a:stretch>
            <a:fillRect/>
          </a:stretch>
        </p:blipFill>
        <p:spPr/>
      </p:pic>
      <p:pic>
        <p:nvPicPr>
          <p:cNvPr id="31" name="Picture Placeholder 30">
            <a:extLst>
              <a:ext uri="{FF2B5EF4-FFF2-40B4-BE49-F238E27FC236}">
                <a16:creationId xmlns:a16="http://schemas.microsoft.com/office/drawing/2014/main" id="{D0DE3800-F854-DEC1-E5D8-14AA8D40E5B8}"/>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l="8907" t="-10606" r="8167" b="10606"/>
          <a:stretch/>
        </p:blipFill>
        <p:spPr>
          <a:xfrm>
            <a:off x="6820521" y="983314"/>
            <a:ext cx="2514600" cy="2514600"/>
          </a:xfrm>
        </p:spPr>
      </p:pic>
      <p:pic>
        <p:nvPicPr>
          <p:cNvPr id="36" name="Picture Placeholder 35" descr="Logo&#10;&#10;Description automatically generated">
            <a:extLst>
              <a:ext uri="{FF2B5EF4-FFF2-40B4-BE49-F238E27FC236}">
                <a16:creationId xmlns:a16="http://schemas.microsoft.com/office/drawing/2014/main" id="{1374F060-36A5-4054-344A-ED3D46E47E73}"/>
              </a:ext>
            </a:extLst>
          </p:cNvPr>
          <p:cNvPicPr>
            <a:picLocks noGrp="1" noChangeAspect="1"/>
          </p:cNvPicPr>
          <p:nvPr>
            <p:ph type="pic" sz="quarter" idx="16"/>
          </p:nvPr>
        </p:nvPicPr>
        <p:blipFill rotWithShape="1">
          <a:blip r:embed="rId6">
            <a:extLst>
              <a:ext uri="{28A0092B-C50C-407E-A947-70E740481C1C}">
                <a14:useLocalDpi xmlns:a14="http://schemas.microsoft.com/office/drawing/2010/main" val="0"/>
              </a:ext>
            </a:extLst>
          </a:blip>
          <a:srcRect t="-6348" b="13244"/>
          <a:stretch/>
        </p:blipFill>
        <p:spPr>
          <a:xfrm>
            <a:off x="8982075" y="3257550"/>
            <a:ext cx="2514600" cy="2514600"/>
          </a:xfrm>
        </p:spPr>
      </p:pic>
      <p:sp>
        <p:nvSpPr>
          <p:cNvPr id="37" name="TextBox 36">
            <a:extLst>
              <a:ext uri="{FF2B5EF4-FFF2-40B4-BE49-F238E27FC236}">
                <a16:creationId xmlns:a16="http://schemas.microsoft.com/office/drawing/2014/main" id="{B0E0A1CF-453F-7232-0E2E-453E23063F6B}"/>
              </a:ext>
            </a:extLst>
          </p:cNvPr>
          <p:cNvSpPr txBox="1"/>
          <p:nvPr/>
        </p:nvSpPr>
        <p:spPr>
          <a:xfrm>
            <a:off x="9727324" y="2056537"/>
            <a:ext cx="1769351" cy="369332"/>
          </a:xfrm>
          <a:prstGeom prst="rect">
            <a:avLst/>
          </a:prstGeom>
          <a:noFill/>
        </p:spPr>
        <p:txBody>
          <a:bodyPr wrap="square" rtlCol="0">
            <a:spAutoFit/>
          </a:bodyPr>
          <a:lstStyle/>
          <a:p>
            <a:r>
              <a:rPr lang="en-US" b="1">
                <a:solidFill>
                  <a:srgbClr val="FF0000"/>
                </a:solidFill>
              </a:rPr>
              <a:t>Rent</a:t>
            </a:r>
          </a:p>
        </p:txBody>
      </p:sp>
    </p:spTree>
    <p:extLst>
      <p:ext uri="{BB962C8B-B14F-4D97-AF65-F5344CB8AC3E}">
        <p14:creationId xmlns:p14="http://schemas.microsoft.com/office/powerpoint/2010/main" val="1927737714"/>
      </p:ext>
    </p:extLst>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3" cstate="screen">
            <a:alphaModFix amt="20000"/>
            <a:extLst>
              <a:ext uri="{28A0092B-C50C-407E-A947-70E740481C1C}">
                <a14:useLocalDpi xmlns:a14="http://schemas.microsoft.com/office/drawing/2010/main"/>
              </a:ext>
            </a:extLst>
          </a:blip>
          <a:srcRect/>
          <a:stretch>
            <a:fillRect/>
          </a:stretch>
        </p:blipFill>
        <p:spPr>
          <a:xfrm>
            <a:off x="5" y="-32295"/>
            <a:ext cx="12191995" cy="6905582"/>
          </a:xfrm>
          <a:effectLst>
            <a:glow>
              <a:schemeClr val="accent1"/>
            </a:glow>
            <a:innerShdw>
              <a:prstClr val="black"/>
            </a:innerShdw>
            <a:softEdge rad="0"/>
          </a:effectLst>
        </p:spPr>
      </p:pic>
      <p:sp>
        <p:nvSpPr>
          <p:cNvPr id="15" name="矩形 14"/>
          <p:cNvSpPr/>
          <p:nvPr/>
        </p:nvSpPr>
        <p:spPr>
          <a:xfrm>
            <a:off x="-202166" y="54659"/>
            <a:ext cx="11833323" cy="624979"/>
          </a:xfrm>
          <a:prstGeom prst="rect">
            <a:avLst/>
          </a:prstGeom>
        </p:spPr>
        <p:txBody>
          <a:bodyPr wrap="square" lIns="91440" tIns="45720" rIns="91440" bIns="45720" anchor="t">
            <a:spAutoFit/>
          </a:bodyPr>
          <a:lstStyle/>
          <a:p>
            <a:pPr algn="r">
              <a:lnSpc>
                <a:spcPct val="120000"/>
              </a:lnSpc>
              <a:defRPr/>
            </a:pPr>
            <a:r>
              <a:rPr lang="tr-TR" altLang="zh-CN" sz="3200" b="1">
                <a:solidFill>
                  <a:schemeClr val="bg1"/>
                </a:solidFill>
                <a:latin typeface="+mj-lt"/>
                <a:ea typeface="微软雅黑"/>
              </a:rPr>
              <a:t>OUR INNOVATION &amp; IT'S DESIGN- USE CASE DIAGRAM</a:t>
            </a:r>
            <a:endParaRPr lang="tr-TR" altLang="zh-CN" sz="3200" b="1" i="0" u="none" strike="noStrike" kern="1200" cap="none" spc="0" normalizeH="0" baseline="0" noProof="0">
              <a:ln>
                <a:noFill/>
              </a:ln>
              <a:solidFill>
                <a:schemeClr val="bg1"/>
              </a:solidFill>
              <a:effectLst/>
              <a:uLnTx/>
              <a:uFillTx/>
              <a:latin typeface="+mj-lt"/>
              <a:ea typeface="微软雅黑"/>
            </a:endParaRPr>
          </a:p>
        </p:txBody>
      </p:sp>
      <p:sp>
        <p:nvSpPr>
          <p:cNvPr id="2" name="Rectangle 1">
            <a:extLst>
              <a:ext uri="{FF2B5EF4-FFF2-40B4-BE49-F238E27FC236}">
                <a16:creationId xmlns:a16="http://schemas.microsoft.com/office/drawing/2014/main" id="{8B01B238-4E51-7B3F-F64D-96321D2C2B0A}"/>
              </a:ext>
            </a:extLst>
          </p:cNvPr>
          <p:cNvSpPr/>
          <p:nvPr/>
        </p:nvSpPr>
        <p:spPr>
          <a:xfrm>
            <a:off x="2308161" y="1200793"/>
            <a:ext cx="9698998" cy="500642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pic>
        <p:nvPicPr>
          <p:cNvPr id="3" name="Picture 2" descr="User, Client, Utilizer Icon. Simple Glyph, Flat Vector of Web Icons for UI  and UX, Website or Mobile Application Stock Illustration - Illustration of  social, male: 156324981">
            <a:extLst>
              <a:ext uri="{FF2B5EF4-FFF2-40B4-BE49-F238E27FC236}">
                <a16:creationId xmlns:a16="http://schemas.microsoft.com/office/drawing/2014/main" id="{5B69DE3B-8619-A9DA-8D71-F9B41784B2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920" y="3090798"/>
            <a:ext cx="1015366" cy="10043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86996A-E1DC-2D17-8BE7-B50F2AA1906A}"/>
              </a:ext>
            </a:extLst>
          </p:cNvPr>
          <p:cNvSpPr txBox="1"/>
          <p:nvPr/>
        </p:nvSpPr>
        <p:spPr>
          <a:xfrm>
            <a:off x="779159" y="2513774"/>
            <a:ext cx="673570" cy="584775"/>
          </a:xfrm>
          <a:prstGeom prst="rect">
            <a:avLst/>
          </a:prstGeom>
          <a:noFill/>
        </p:spPr>
        <p:txBody>
          <a:bodyPr wrap="square" rtlCol="0">
            <a:spAutoFit/>
          </a:bodyPr>
          <a:lstStyle/>
          <a:p>
            <a:r>
              <a:rPr lang="en-US" sz="1600" b="1">
                <a:solidFill>
                  <a:schemeClr val="bg1"/>
                </a:solidFill>
              </a:rPr>
              <a:t>Start Ride</a:t>
            </a:r>
          </a:p>
        </p:txBody>
      </p:sp>
      <p:sp>
        <p:nvSpPr>
          <p:cNvPr id="6" name="TextBox 5">
            <a:extLst>
              <a:ext uri="{FF2B5EF4-FFF2-40B4-BE49-F238E27FC236}">
                <a16:creationId xmlns:a16="http://schemas.microsoft.com/office/drawing/2014/main" id="{1BD6782E-90B2-37F1-275E-CD2D6F54C9E0}"/>
              </a:ext>
            </a:extLst>
          </p:cNvPr>
          <p:cNvSpPr txBox="1"/>
          <p:nvPr/>
        </p:nvSpPr>
        <p:spPr>
          <a:xfrm>
            <a:off x="723043" y="4216437"/>
            <a:ext cx="1427612" cy="584775"/>
          </a:xfrm>
          <a:prstGeom prst="rect">
            <a:avLst/>
          </a:prstGeom>
          <a:noFill/>
        </p:spPr>
        <p:txBody>
          <a:bodyPr wrap="square" rtlCol="0">
            <a:spAutoFit/>
          </a:bodyPr>
          <a:lstStyle/>
          <a:p>
            <a:r>
              <a:rPr lang="en-US" sz="1600" b="1">
                <a:solidFill>
                  <a:schemeClr val="bg1"/>
                </a:solidFill>
              </a:rPr>
              <a:t>Receive notification</a:t>
            </a:r>
          </a:p>
        </p:txBody>
      </p:sp>
      <p:sp>
        <p:nvSpPr>
          <p:cNvPr id="7" name="Oval 6">
            <a:extLst>
              <a:ext uri="{FF2B5EF4-FFF2-40B4-BE49-F238E27FC236}">
                <a16:creationId xmlns:a16="http://schemas.microsoft.com/office/drawing/2014/main" id="{F74E26E1-A413-1C3A-69C6-A73B1A811A6A}"/>
              </a:ext>
            </a:extLst>
          </p:cNvPr>
          <p:cNvSpPr/>
          <p:nvPr/>
        </p:nvSpPr>
        <p:spPr>
          <a:xfrm>
            <a:off x="2669314" y="2539447"/>
            <a:ext cx="1325395" cy="744266"/>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Create log of  travel</a:t>
            </a:r>
          </a:p>
        </p:txBody>
      </p:sp>
      <p:sp>
        <p:nvSpPr>
          <p:cNvPr id="8" name="Oval 7">
            <a:extLst>
              <a:ext uri="{FF2B5EF4-FFF2-40B4-BE49-F238E27FC236}">
                <a16:creationId xmlns:a16="http://schemas.microsoft.com/office/drawing/2014/main" id="{40D63EF9-BA25-AE76-25F8-44467789F3D7}"/>
              </a:ext>
            </a:extLst>
          </p:cNvPr>
          <p:cNvSpPr/>
          <p:nvPr/>
        </p:nvSpPr>
        <p:spPr>
          <a:xfrm>
            <a:off x="7443308" y="4967092"/>
            <a:ext cx="1377044" cy="886188"/>
          </a:xfrm>
          <a:prstGeom prst="ellipse">
            <a:avLst/>
          </a:prstGeom>
          <a:solidFill>
            <a:srgbClr val="92D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Send travel data to mobile App</a:t>
            </a:r>
          </a:p>
        </p:txBody>
      </p:sp>
      <p:sp>
        <p:nvSpPr>
          <p:cNvPr id="9" name="Oval 8">
            <a:extLst>
              <a:ext uri="{FF2B5EF4-FFF2-40B4-BE49-F238E27FC236}">
                <a16:creationId xmlns:a16="http://schemas.microsoft.com/office/drawing/2014/main" id="{67941785-705C-8D5B-2378-BAE5DE919097}"/>
              </a:ext>
            </a:extLst>
          </p:cNvPr>
          <p:cNvSpPr/>
          <p:nvPr/>
        </p:nvSpPr>
        <p:spPr>
          <a:xfrm>
            <a:off x="7355271" y="3543467"/>
            <a:ext cx="1553119" cy="853495"/>
          </a:xfrm>
          <a:prstGeom prst="ellipse">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Display notification &amp; status </a:t>
            </a:r>
          </a:p>
        </p:txBody>
      </p:sp>
      <p:sp>
        <p:nvSpPr>
          <p:cNvPr id="10" name="Oval 9">
            <a:extLst>
              <a:ext uri="{FF2B5EF4-FFF2-40B4-BE49-F238E27FC236}">
                <a16:creationId xmlns:a16="http://schemas.microsoft.com/office/drawing/2014/main" id="{BACEA9AF-BC56-0E8F-68DB-87D8487C07F3}"/>
              </a:ext>
            </a:extLst>
          </p:cNvPr>
          <p:cNvSpPr/>
          <p:nvPr/>
        </p:nvSpPr>
        <p:spPr>
          <a:xfrm>
            <a:off x="3751215" y="1355061"/>
            <a:ext cx="1553119" cy="816103"/>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Smartphone</a:t>
            </a:r>
          </a:p>
        </p:txBody>
      </p:sp>
      <p:sp>
        <p:nvSpPr>
          <p:cNvPr id="12" name="Oval 11">
            <a:extLst>
              <a:ext uri="{FF2B5EF4-FFF2-40B4-BE49-F238E27FC236}">
                <a16:creationId xmlns:a16="http://schemas.microsoft.com/office/drawing/2014/main" id="{EAAEC809-EBF9-D8EA-EC9A-2E383896B899}"/>
              </a:ext>
            </a:extLst>
          </p:cNvPr>
          <p:cNvSpPr/>
          <p:nvPr/>
        </p:nvSpPr>
        <p:spPr>
          <a:xfrm>
            <a:off x="7396431" y="2500949"/>
            <a:ext cx="1368189" cy="696806"/>
          </a:xfrm>
          <a:prstGeom prst="ellipse">
            <a:avLst/>
          </a:prstGeom>
          <a:solidFill>
            <a:schemeClr val="accent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rPr>
              <a:t>Receive travel log</a:t>
            </a:r>
          </a:p>
        </p:txBody>
      </p:sp>
      <p:sp>
        <p:nvSpPr>
          <p:cNvPr id="16" name="Oval 15">
            <a:extLst>
              <a:ext uri="{FF2B5EF4-FFF2-40B4-BE49-F238E27FC236}">
                <a16:creationId xmlns:a16="http://schemas.microsoft.com/office/drawing/2014/main" id="{AED00AEF-C760-9777-6ACA-7152E30BDBFF}"/>
              </a:ext>
            </a:extLst>
          </p:cNvPr>
          <p:cNvSpPr/>
          <p:nvPr/>
        </p:nvSpPr>
        <p:spPr>
          <a:xfrm>
            <a:off x="2537226" y="4116491"/>
            <a:ext cx="1743119" cy="963954"/>
          </a:xfrm>
          <a:prstGeom prst="ellipse">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rPr>
              <a:t>Generate report of total Journey</a:t>
            </a:r>
          </a:p>
        </p:txBody>
      </p:sp>
      <p:sp>
        <p:nvSpPr>
          <p:cNvPr id="17" name="Oval 16">
            <a:extLst>
              <a:ext uri="{FF2B5EF4-FFF2-40B4-BE49-F238E27FC236}">
                <a16:creationId xmlns:a16="http://schemas.microsoft.com/office/drawing/2014/main" id="{2047890C-DFE0-E1BB-FFCC-E93FF2874F87}"/>
              </a:ext>
            </a:extLst>
          </p:cNvPr>
          <p:cNvSpPr/>
          <p:nvPr/>
        </p:nvSpPr>
        <p:spPr>
          <a:xfrm>
            <a:off x="4792267" y="2711526"/>
            <a:ext cx="1421731" cy="622589"/>
          </a:xfrm>
          <a:prstGeom prst="ellipse">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rPr>
              <a:t>Suggest alternative travel route </a:t>
            </a:r>
          </a:p>
        </p:txBody>
      </p:sp>
      <p:sp>
        <p:nvSpPr>
          <p:cNvPr id="19" name="Rectangle 18">
            <a:extLst>
              <a:ext uri="{FF2B5EF4-FFF2-40B4-BE49-F238E27FC236}">
                <a16:creationId xmlns:a16="http://schemas.microsoft.com/office/drawing/2014/main" id="{C846099B-559D-C56B-7746-E84A589AA93D}"/>
              </a:ext>
            </a:extLst>
          </p:cNvPr>
          <p:cNvSpPr/>
          <p:nvPr/>
        </p:nvSpPr>
        <p:spPr>
          <a:xfrm>
            <a:off x="7157660" y="2322168"/>
            <a:ext cx="1990927" cy="3820807"/>
          </a:xfrm>
          <a:prstGeom prst="rect">
            <a:avLst/>
          </a:prstGeom>
          <a:noFill/>
          <a:ln w="28575">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Rectangle 19">
            <a:extLst>
              <a:ext uri="{FF2B5EF4-FFF2-40B4-BE49-F238E27FC236}">
                <a16:creationId xmlns:a16="http://schemas.microsoft.com/office/drawing/2014/main" id="{DB688D4F-7854-49E0-3736-1D1233A32891}"/>
              </a:ext>
            </a:extLst>
          </p:cNvPr>
          <p:cNvSpPr/>
          <p:nvPr/>
        </p:nvSpPr>
        <p:spPr>
          <a:xfrm>
            <a:off x="2418609" y="1871804"/>
            <a:ext cx="4140561" cy="3820807"/>
          </a:xfrm>
          <a:prstGeom prst="rect">
            <a:avLst/>
          </a:prstGeom>
          <a:noFill/>
          <a:ln w="28575">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Oval 23">
            <a:extLst>
              <a:ext uri="{FF2B5EF4-FFF2-40B4-BE49-F238E27FC236}">
                <a16:creationId xmlns:a16="http://schemas.microsoft.com/office/drawing/2014/main" id="{FD55125A-DA80-F9E9-54F8-BFE70CD7B9C0}"/>
              </a:ext>
            </a:extLst>
          </p:cNvPr>
          <p:cNvSpPr/>
          <p:nvPr/>
        </p:nvSpPr>
        <p:spPr>
          <a:xfrm>
            <a:off x="7302822" y="1345111"/>
            <a:ext cx="1553119" cy="87989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Smart Display </a:t>
            </a:r>
          </a:p>
        </p:txBody>
      </p:sp>
      <p:sp>
        <p:nvSpPr>
          <p:cNvPr id="31" name="Päivämäärän paikkamerkki 3">
            <a:extLst>
              <a:ext uri="{FF2B5EF4-FFF2-40B4-BE49-F238E27FC236}">
                <a16:creationId xmlns:a16="http://schemas.microsoft.com/office/drawing/2014/main" id="{CF472A62-2C3E-435C-C0B1-DEC9832007A6}"/>
              </a:ext>
            </a:extLst>
          </p:cNvPr>
          <p:cNvSpPr txBox="1">
            <a:spLocks/>
          </p:cNvSpPr>
          <p:nvPr/>
        </p:nvSpPr>
        <p:spPr bwMode="auto">
          <a:xfrm>
            <a:off x="11656768" y="6315366"/>
            <a:ext cx="874712" cy="209021"/>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defPPr>
              <a:defRPr lang="en-US"/>
            </a:defPPr>
            <a:lvl1pPr marL="0" algn="r" defTabSz="914400" rtl="0" eaLnBrk="1" latinLnBrk="0" hangingPunct="1">
              <a:defRPr sz="1320" kern="1200">
                <a:solidFill>
                  <a:srgbClr val="353535"/>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fi-FI" sz="1200">
              <a:latin typeface="Arial" panose="020B0604020202020204" pitchFamily="34" charset="0"/>
              <a:cs typeface="Arial" panose="020B0604020202020204" pitchFamily="34" charset="0"/>
            </a:endParaRPr>
          </a:p>
        </p:txBody>
      </p:sp>
      <p:sp>
        <p:nvSpPr>
          <p:cNvPr id="32" name="Oval 31">
            <a:extLst>
              <a:ext uri="{FF2B5EF4-FFF2-40B4-BE49-F238E27FC236}">
                <a16:creationId xmlns:a16="http://schemas.microsoft.com/office/drawing/2014/main" id="{016B87AA-76C9-17B3-5284-A518CA2ABCDF}"/>
              </a:ext>
            </a:extLst>
          </p:cNvPr>
          <p:cNvSpPr/>
          <p:nvPr/>
        </p:nvSpPr>
        <p:spPr>
          <a:xfrm>
            <a:off x="4762093" y="4159560"/>
            <a:ext cx="1606816" cy="963954"/>
          </a:xfrm>
          <a:prstGeom prst="ellipse">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rPr>
              <a:t>Generate an alert message based on smartphone</a:t>
            </a:r>
          </a:p>
        </p:txBody>
      </p:sp>
      <p:sp>
        <p:nvSpPr>
          <p:cNvPr id="34" name="Oval 33">
            <a:extLst>
              <a:ext uri="{FF2B5EF4-FFF2-40B4-BE49-F238E27FC236}">
                <a16:creationId xmlns:a16="http://schemas.microsoft.com/office/drawing/2014/main" id="{02D0834D-E840-80A3-9465-F7A3DD68CCF9}"/>
              </a:ext>
            </a:extLst>
          </p:cNvPr>
          <p:cNvSpPr/>
          <p:nvPr/>
        </p:nvSpPr>
        <p:spPr>
          <a:xfrm>
            <a:off x="9948765" y="1376255"/>
            <a:ext cx="1553119" cy="817608"/>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Database</a:t>
            </a:r>
          </a:p>
        </p:txBody>
      </p:sp>
      <p:sp>
        <p:nvSpPr>
          <p:cNvPr id="35" name="Rectangle 34">
            <a:extLst>
              <a:ext uri="{FF2B5EF4-FFF2-40B4-BE49-F238E27FC236}">
                <a16:creationId xmlns:a16="http://schemas.microsoft.com/office/drawing/2014/main" id="{85F8CF88-21E8-84CE-0D58-31630B2570D3}"/>
              </a:ext>
            </a:extLst>
          </p:cNvPr>
          <p:cNvSpPr/>
          <p:nvPr/>
        </p:nvSpPr>
        <p:spPr>
          <a:xfrm>
            <a:off x="9769672" y="2278257"/>
            <a:ext cx="1990927" cy="3820807"/>
          </a:xfrm>
          <a:prstGeom prst="rect">
            <a:avLst/>
          </a:prstGeom>
          <a:noFill/>
          <a:ln w="28575">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6" name="Oval 35">
            <a:extLst>
              <a:ext uri="{FF2B5EF4-FFF2-40B4-BE49-F238E27FC236}">
                <a16:creationId xmlns:a16="http://schemas.microsoft.com/office/drawing/2014/main" id="{74ACB910-A7BF-C100-4BF1-32BC88EBF097}"/>
              </a:ext>
            </a:extLst>
          </p:cNvPr>
          <p:cNvSpPr/>
          <p:nvPr/>
        </p:nvSpPr>
        <p:spPr>
          <a:xfrm>
            <a:off x="10121536" y="2513684"/>
            <a:ext cx="1368189" cy="696806"/>
          </a:xfrm>
          <a:prstGeom prst="ellipse">
            <a:avLst/>
          </a:prstGeom>
          <a:solidFill>
            <a:schemeClr val="accent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rPr>
              <a:t>Receive travel log</a:t>
            </a:r>
          </a:p>
        </p:txBody>
      </p:sp>
      <p:sp>
        <p:nvSpPr>
          <p:cNvPr id="37" name="Oval 36">
            <a:extLst>
              <a:ext uri="{FF2B5EF4-FFF2-40B4-BE49-F238E27FC236}">
                <a16:creationId xmlns:a16="http://schemas.microsoft.com/office/drawing/2014/main" id="{8E445364-53B9-1142-6915-AD3BF330AF46}"/>
              </a:ext>
            </a:extLst>
          </p:cNvPr>
          <p:cNvSpPr/>
          <p:nvPr/>
        </p:nvSpPr>
        <p:spPr>
          <a:xfrm>
            <a:off x="10142693" y="3649167"/>
            <a:ext cx="1421731" cy="622589"/>
          </a:xfrm>
          <a:prstGeom prst="ellipse">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Analyze the  past travel history  </a:t>
            </a:r>
          </a:p>
        </p:txBody>
      </p:sp>
      <p:sp>
        <p:nvSpPr>
          <p:cNvPr id="38" name="Oval 37">
            <a:extLst>
              <a:ext uri="{FF2B5EF4-FFF2-40B4-BE49-F238E27FC236}">
                <a16:creationId xmlns:a16="http://schemas.microsoft.com/office/drawing/2014/main" id="{C881009D-F433-9D2A-3638-6D311D8E39D1}"/>
              </a:ext>
            </a:extLst>
          </p:cNvPr>
          <p:cNvSpPr/>
          <p:nvPr/>
        </p:nvSpPr>
        <p:spPr>
          <a:xfrm>
            <a:off x="9906541" y="4801212"/>
            <a:ext cx="1743119" cy="963954"/>
          </a:xfrm>
          <a:prstGeom prst="ellipse">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Generate report of total carbon footprint</a:t>
            </a:r>
          </a:p>
        </p:txBody>
      </p:sp>
      <p:cxnSp>
        <p:nvCxnSpPr>
          <p:cNvPr id="42" name="Straight Arrow Connector 41">
            <a:extLst>
              <a:ext uri="{FF2B5EF4-FFF2-40B4-BE49-F238E27FC236}">
                <a16:creationId xmlns:a16="http://schemas.microsoft.com/office/drawing/2014/main" id="{E816CFE7-0B0C-C15C-46AA-AC098DB3B64B}"/>
              </a:ext>
            </a:extLst>
          </p:cNvPr>
          <p:cNvCxnSpPr>
            <a:cxnSpLocks/>
          </p:cNvCxnSpPr>
          <p:nvPr/>
        </p:nvCxnSpPr>
        <p:spPr>
          <a:xfrm flipH="1">
            <a:off x="12912923" y="4369302"/>
            <a:ext cx="1" cy="4009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F76D6D14-2DDB-587C-03EB-04D009D9B8F3}"/>
              </a:ext>
            </a:extLst>
          </p:cNvPr>
          <p:cNvCxnSpPr>
            <a:cxnSpLocks/>
          </p:cNvCxnSpPr>
          <p:nvPr/>
        </p:nvCxnSpPr>
        <p:spPr>
          <a:xfrm flipV="1">
            <a:off x="1489689" y="2990192"/>
            <a:ext cx="1109390" cy="63573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5A3D87C-A436-1EDB-A498-F85744187024}"/>
              </a:ext>
            </a:extLst>
          </p:cNvPr>
          <p:cNvCxnSpPr>
            <a:cxnSpLocks/>
          </p:cNvCxnSpPr>
          <p:nvPr/>
        </p:nvCxnSpPr>
        <p:spPr>
          <a:xfrm>
            <a:off x="3994709" y="2874205"/>
            <a:ext cx="784227" cy="3673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AF02A55-C6D9-D67C-40AF-AF65B407AF33}"/>
              </a:ext>
            </a:extLst>
          </p:cNvPr>
          <p:cNvCxnSpPr>
            <a:endCxn id="36" idx="2"/>
          </p:cNvCxnSpPr>
          <p:nvPr/>
        </p:nvCxnSpPr>
        <p:spPr>
          <a:xfrm>
            <a:off x="8820352" y="2849352"/>
            <a:ext cx="1301184" cy="1273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E79A63D-F45B-E2B3-6E65-0637C58828EE}"/>
              </a:ext>
            </a:extLst>
          </p:cNvPr>
          <p:cNvCxnSpPr>
            <a:cxnSpLocks/>
          </p:cNvCxnSpPr>
          <p:nvPr/>
        </p:nvCxnSpPr>
        <p:spPr>
          <a:xfrm>
            <a:off x="10829594" y="3226578"/>
            <a:ext cx="0" cy="38783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D6ACE8A-C1AE-EBC3-269C-9865C0D3292A}"/>
              </a:ext>
            </a:extLst>
          </p:cNvPr>
          <p:cNvCxnSpPr/>
          <p:nvPr/>
        </p:nvCxnSpPr>
        <p:spPr>
          <a:xfrm>
            <a:off x="10853558" y="4271756"/>
            <a:ext cx="0" cy="52945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05BA009-B329-5CB8-21FC-7480CBAF28AE}"/>
              </a:ext>
            </a:extLst>
          </p:cNvPr>
          <p:cNvCxnSpPr/>
          <p:nvPr/>
        </p:nvCxnSpPr>
        <p:spPr>
          <a:xfrm>
            <a:off x="8079381" y="3226578"/>
            <a:ext cx="0" cy="3168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DE3A4A0-2652-F1A7-1C82-8105C86CF307}"/>
              </a:ext>
            </a:extLst>
          </p:cNvPr>
          <p:cNvCxnSpPr>
            <a:cxnSpLocks/>
          </p:cNvCxnSpPr>
          <p:nvPr/>
        </p:nvCxnSpPr>
        <p:spPr>
          <a:xfrm flipV="1">
            <a:off x="6288738" y="2990192"/>
            <a:ext cx="1154570" cy="3262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6C7F086C-BEC5-E2B8-0CD4-79A55A933E99}"/>
              </a:ext>
            </a:extLst>
          </p:cNvPr>
          <p:cNvCxnSpPr/>
          <p:nvPr/>
        </p:nvCxnSpPr>
        <p:spPr>
          <a:xfrm>
            <a:off x="8079381" y="4423525"/>
            <a:ext cx="0" cy="54356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3AD478AB-882D-C48C-FABE-B1FEE23AC9F2}"/>
              </a:ext>
            </a:extLst>
          </p:cNvPr>
          <p:cNvCxnSpPr/>
          <p:nvPr/>
        </p:nvCxnSpPr>
        <p:spPr>
          <a:xfrm flipV="1">
            <a:off x="8513379" y="3210490"/>
            <a:ext cx="1891862" cy="175660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DC5240AD-DF22-EA41-7282-C28003F5FB93}"/>
              </a:ext>
            </a:extLst>
          </p:cNvPr>
          <p:cNvCxnSpPr/>
          <p:nvPr/>
        </p:nvCxnSpPr>
        <p:spPr>
          <a:xfrm flipH="1" flipV="1">
            <a:off x="6213998" y="4967092"/>
            <a:ext cx="1229310" cy="31609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DD0DF78-6631-A597-E662-98067E6621B8}"/>
              </a:ext>
            </a:extLst>
          </p:cNvPr>
          <p:cNvCxnSpPr>
            <a:endCxn id="16" idx="6"/>
          </p:cNvCxnSpPr>
          <p:nvPr/>
        </p:nvCxnSpPr>
        <p:spPr>
          <a:xfrm flipH="1">
            <a:off x="4280345" y="4470855"/>
            <a:ext cx="528175" cy="12761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0DF0B93-B169-8046-A7A5-E2150665CAE5}"/>
              </a:ext>
            </a:extLst>
          </p:cNvPr>
          <p:cNvCxnSpPr/>
          <p:nvPr/>
        </p:nvCxnSpPr>
        <p:spPr>
          <a:xfrm flipH="1" flipV="1">
            <a:off x="1452729" y="4116491"/>
            <a:ext cx="1216585" cy="76176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159316"/>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4"/>
          <p:cNvPicPr>
            <a:picLocks noChangeAspect="1"/>
          </p:cNvPicPr>
          <p:nvPr/>
        </p:nvPicPr>
        <p:blipFill>
          <a:blip r:embed="rId3" cstate="screen">
            <a:extLst>
              <a:ext uri="{BEBA8EAE-BF5A-486C-A8C5-ECC9F3942E4B}">
                <a14:imgProps xmlns:a14="http://schemas.microsoft.com/office/drawing/2010/main">
                  <a14:imgLayer r:embed="rId4">
                    <a14:imgEffect>
                      <a14:sharpenSoften amount="25000"/>
                    </a14:imgEffect>
                    <a14:imgEffect>
                      <a14:colorTemperature colorTemp="5900"/>
                    </a14:imgEffect>
                    <a14:imgEffect>
                      <a14:saturation sat="66000"/>
                    </a14:imgEffect>
                  </a14:imgLayer>
                </a14:imgProps>
              </a:ext>
              <a:ext uri="{28A0092B-C50C-407E-A947-70E740481C1C}">
                <a14:useLocalDpi xmlns:a14="http://schemas.microsoft.com/office/drawing/2010/main"/>
              </a:ext>
            </a:extLst>
          </a:blip>
          <a:stretch>
            <a:fillRect/>
          </a:stretch>
        </p:blipFill>
        <p:spPr>
          <a:xfrm>
            <a:off x="244508" y="1286933"/>
            <a:ext cx="6376425" cy="4284133"/>
          </a:xfrm>
          <a:prstGeom prst="rect">
            <a:avLst/>
          </a:prstGeom>
        </p:spPr>
      </p:pic>
      <p:sp>
        <p:nvSpPr>
          <p:cNvPr id="15" name="矩形 14"/>
          <p:cNvSpPr/>
          <p:nvPr/>
        </p:nvSpPr>
        <p:spPr>
          <a:xfrm>
            <a:off x="7224040" y="215126"/>
            <a:ext cx="3443998" cy="624979"/>
          </a:xfrm>
          <a:prstGeom prst="rect">
            <a:avLst/>
          </a:prstGeom>
        </p:spPr>
        <p:txBody>
          <a:bodyPr wrap="square" lIns="91440" tIns="45720" rIns="91440" bIns="45720" anchor="t">
            <a:spAutoFit/>
          </a:bodyPr>
          <a:lstStyle/>
          <a:p>
            <a:pPr algn="r">
              <a:lnSpc>
                <a:spcPct val="120000"/>
              </a:lnSpc>
              <a:defRPr/>
            </a:pPr>
            <a:r>
              <a:rPr lang="tr-TR" altLang="zh-CN" sz="3200" b="1">
                <a:latin typeface="+mj-lt"/>
                <a:ea typeface="微软雅黑"/>
              </a:rPr>
              <a:t>USER INTERFACE</a:t>
            </a:r>
            <a:endParaRPr lang="tr-TR" altLang="zh-CN" sz="3200" b="1" i="0" u="none" strike="noStrike" kern="1200" cap="none" spc="0" normalizeH="0" baseline="0" noProof="0">
              <a:ln>
                <a:noFill/>
              </a:ln>
              <a:effectLst/>
              <a:uLnTx/>
              <a:uFillTx/>
              <a:latin typeface="+mj-lt"/>
              <a:ea typeface="微软雅黑"/>
            </a:endParaRPr>
          </a:p>
        </p:txBody>
      </p:sp>
      <p:pic>
        <p:nvPicPr>
          <p:cNvPr id="6" name="Picture Placeholder 5">
            <a:extLst>
              <a:ext uri="{FF2B5EF4-FFF2-40B4-BE49-F238E27FC236}">
                <a16:creationId xmlns:a16="http://schemas.microsoft.com/office/drawing/2014/main" id="{7E78DB02-A181-05C7-EC84-2F9F9FC6A132}"/>
              </a:ext>
            </a:extLst>
          </p:cNvPr>
          <p:cNvPicPr>
            <a:picLocks noGrp="1" noChangeAspect="1"/>
          </p:cNvPicPr>
          <p:nvPr>
            <p:ph type="pic" sz="quarter" idx="10"/>
          </p:nvPr>
        </p:nvPicPr>
        <p:blipFill rotWithShape="1">
          <a:blip r:embed="rId5">
            <a:extLst>
              <a:ext uri="{28A0092B-C50C-407E-A947-70E740481C1C}">
                <a14:useLocalDpi xmlns:a14="http://schemas.microsoft.com/office/drawing/2010/main" val="0"/>
              </a:ext>
            </a:extLst>
          </a:blip>
          <a:srcRect l="-1387" t="-1089" r="-337" b="1121"/>
          <a:stretch/>
        </p:blipFill>
        <p:spPr>
          <a:xfrm>
            <a:off x="1452451" y="1794935"/>
            <a:ext cx="3935603" cy="3014132"/>
          </a:xfrm>
          <a:prstGeom prst="rect">
            <a:avLst/>
          </a:prstGeom>
          <a:solidFill>
            <a:srgbClr val="FFFFFF">
              <a:shade val="85000"/>
            </a:srgbClr>
          </a:solidFill>
          <a:ln w="88900" cap="sq">
            <a:solidFill>
              <a:srgbClr val="FFFFFF"/>
            </a:solidFill>
            <a:miter lim="800000"/>
          </a:ln>
          <a:effectLst>
            <a:outerShdw dist="18000" sx="200000" sy="200000" algn="tl" rotWithShape="0">
              <a:srgbClr val="000000">
                <a:alpha val="0"/>
              </a:srgbClr>
            </a:outerShdw>
          </a:effectLst>
          <a:scene3d>
            <a:camera prst="orthographicFront"/>
            <a:lightRig rig="twoPt" dir="t">
              <a:rot lat="0" lon="0" rev="7200000"/>
            </a:lightRig>
          </a:scene3d>
          <a:sp3d>
            <a:bevelT w="25400" h="19050"/>
            <a:contourClr>
              <a:srgbClr val="FFFFFF"/>
            </a:contourClr>
          </a:sp3d>
        </p:spPr>
      </p:pic>
      <p:pic>
        <p:nvPicPr>
          <p:cNvPr id="8" name="Graphic 7" descr="Smart Phone with solid fill">
            <a:extLst>
              <a:ext uri="{FF2B5EF4-FFF2-40B4-BE49-F238E27FC236}">
                <a16:creationId xmlns:a16="http://schemas.microsoft.com/office/drawing/2014/main" id="{EA6333BB-7EC3-EF5D-C2AA-87305271F3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39468" y="993671"/>
            <a:ext cx="4961466" cy="4616660"/>
          </a:xfrm>
          <a:prstGeom prst="rect">
            <a:avLst/>
          </a:prstGeom>
        </p:spPr>
      </p:pic>
      <p:pic>
        <p:nvPicPr>
          <p:cNvPr id="12" name="Picture 11" descr="Graphical user interface, application, website&#10;&#10;Description automatically generated">
            <a:extLst>
              <a:ext uri="{FF2B5EF4-FFF2-40B4-BE49-F238E27FC236}">
                <a16:creationId xmlns:a16="http://schemas.microsoft.com/office/drawing/2014/main" id="{A1E53742-7FFD-E019-FE34-1F0C11150577}"/>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243888" y="1571360"/>
            <a:ext cx="1952625" cy="3461281"/>
          </a:xfrm>
          <a:prstGeom prst="rect">
            <a:avLst/>
          </a:prstGeom>
          <a:noFill/>
          <a:ln>
            <a:noFill/>
          </a:ln>
        </p:spPr>
      </p:pic>
    </p:spTree>
    <p:extLst>
      <p:ext uri="{BB962C8B-B14F-4D97-AF65-F5344CB8AC3E}">
        <p14:creationId xmlns:p14="http://schemas.microsoft.com/office/powerpoint/2010/main" val="1796942326"/>
      </p:ext>
    </p:extLst>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6" name="矩形 5"/>
          <p:cNvSpPr/>
          <p:nvPr/>
        </p:nvSpPr>
        <p:spPr>
          <a:xfrm>
            <a:off x="0" y="0"/>
            <a:ext cx="12192000" cy="6858000"/>
          </a:xfrm>
          <a:prstGeom prst="rect">
            <a:avLst/>
          </a:prstGeom>
          <a:solidFill>
            <a:srgbClr val="00B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highlight>
                <a:srgbClr val="008000"/>
              </a:highlight>
              <a:latin typeface="+mj-lt"/>
              <a:ea typeface="宋体"/>
            </a:endParaRPr>
          </a:p>
        </p:txBody>
      </p:sp>
      <p:sp>
        <p:nvSpPr>
          <p:cNvPr id="8" name="矩形 7"/>
          <p:cNvSpPr/>
          <p:nvPr/>
        </p:nvSpPr>
        <p:spPr>
          <a:xfrm>
            <a:off x="6548902" y="806488"/>
            <a:ext cx="4553321" cy="7164269"/>
          </a:xfrm>
          <a:prstGeom prst="rect">
            <a:avLst/>
          </a:prstGeom>
        </p:spPr>
        <p:txBody>
          <a:bodyPr wrap="square" lIns="91440" tIns="45720" rIns="91440" bIns="45720" anchor="t">
            <a:spAutoFit/>
          </a:bodyPr>
          <a:lstStyle/>
          <a:p>
            <a:pPr marL="285750" indent="-285750" algn="just">
              <a:lnSpc>
                <a:spcPct val="120000"/>
              </a:lnSpc>
              <a:buFont typeface="Wingdings"/>
              <a:buChar char="q"/>
              <a:defRPr/>
            </a:pPr>
            <a:r>
              <a:rPr lang="en-US" sz="1600" dirty="0">
                <a:solidFill>
                  <a:schemeClr val="bg1"/>
                </a:solidFill>
                <a:ea typeface="+mn-lt"/>
                <a:cs typeface="+mn-lt"/>
              </a:rPr>
              <a:t>Customers may be required to complete a registration form in order to become members of the Bike Rental for sustainability </a:t>
            </a:r>
            <a:r>
              <a:rPr lang="en-US" sz="1600">
                <a:solidFill>
                  <a:schemeClr val="bg1"/>
                </a:solidFill>
                <a:ea typeface="+mn-lt"/>
                <a:cs typeface="+mn-lt"/>
              </a:rPr>
              <a:t>before using a bike rental service for the </a:t>
            </a:r>
            <a:r>
              <a:rPr lang="en-US" sz="1600" dirty="0">
                <a:solidFill>
                  <a:schemeClr val="bg1"/>
                </a:solidFill>
                <a:ea typeface="+mn-lt"/>
                <a:cs typeface="+mn-lt"/>
              </a:rPr>
              <a:t>first time.</a:t>
            </a:r>
            <a:endParaRPr lang="en-US" dirty="0">
              <a:solidFill>
                <a:schemeClr val="bg1"/>
              </a:solidFill>
            </a:endParaRPr>
          </a:p>
          <a:p>
            <a:pPr>
              <a:lnSpc>
                <a:spcPct val="120000"/>
              </a:lnSpc>
              <a:defRPr/>
            </a:pPr>
            <a:endParaRPr lang="en-US" sz="1600">
              <a:solidFill>
                <a:schemeClr val="bg1"/>
              </a:solidFill>
              <a:latin typeface="Palatino Linotype"/>
              <a:ea typeface="微软雅黑"/>
            </a:endParaRPr>
          </a:p>
          <a:p>
            <a:pPr marL="285750" indent="-285750" algn="just">
              <a:lnSpc>
                <a:spcPct val="120000"/>
              </a:lnSpc>
              <a:buFont typeface="Wingdings"/>
              <a:buChar char="q"/>
              <a:defRPr/>
            </a:pPr>
            <a:r>
              <a:rPr lang="en-US" sz="1600">
                <a:solidFill>
                  <a:schemeClr val="bg1"/>
                </a:solidFill>
                <a:ea typeface="+mn-lt"/>
                <a:cs typeface="+mn-lt"/>
              </a:rPr>
              <a:t>By way of registrations, customer information for statistical reasons and the written agreement to the terms of use are also recorded.</a:t>
            </a:r>
          </a:p>
          <a:p>
            <a:pPr marL="285750" indent="-285750">
              <a:lnSpc>
                <a:spcPct val="120000"/>
              </a:lnSpc>
              <a:buFont typeface="Wingdings"/>
              <a:buChar char="q"/>
              <a:defRPr/>
            </a:pPr>
            <a:endParaRPr lang="en-US" sz="1600">
              <a:solidFill>
                <a:schemeClr val="bg1"/>
              </a:solidFill>
              <a:latin typeface="Palatino Linotype"/>
              <a:ea typeface="微软雅黑"/>
            </a:endParaRPr>
          </a:p>
          <a:p>
            <a:pPr marL="285750" indent="-285750" algn="just">
              <a:lnSpc>
                <a:spcPct val="120000"/>
              </a:lnSpc>
              <a:buFont typeface="Wingdings"/>
              <a:buChar char="q"/>
              <a:defRPr/>
            </a:pPr>
            <a:r>
              <a:rPr lang="en-US" sz="1600">
                <a:solidFill>
                  <a:schemeClr val="bg1"/>
                </a:solidFill>
                <a:ea typeface="+mn-lt"/>
                <a:cs typeface="+mn-lt"/>
              </a:rPr>
              <a:t>The Bike Rental determines the information that must be provided on registration forms. Such as Contact data(name, email, number </a:t>
            </a:r>
            <a:r>
              <a:rPr lang="en-US" sz="1600" err="1">
                <a:solidFill>
                  <a:schemeClr val="bg1"/>
                </a:solidFill>
                <a:ea typeface="+mn-lt"/>
                <a:cs typeface="+mn-lt"/>
              </a:rPr>
              <a:t>etc</a:t>
            </a:r>
            <a:r>
              <a:rPr lang="en-US" sz="1600">
                <a:solidFill>
                  <a:schemeClr val="bg1"/>
                </a:solidFill>
                <a:ea typeface="+mn-lt"/>
                <a:cs typeface="+mn-lt"/>
              </a:rPr>
              <a:t>), Other personal data for statistical purposes (gender, birthday), a username and a password to unlock the bicycle, the agreement of usage and payment terms necessary to uphold the terms of the contract between the operator and the client.</a:t>
            </a:r>
          </a:p>
          <a:p>
            <a:pPr>
              <a:lnSpc>
                <a:spcPct val="120000"/>
              </a:lnSpc>
              <a:defRPr/>
            </a:pPr>
            <a:endParaRPr lang="en-US" sz="1600">
              <a:ea typeface="+mn-lt"/>
              <a:cs typeface="+mn-lt"/>
            </a:endParaRPr>
          </a:p>
          <a:p>
            <a:pPr>
              <a:lnSpc>
                <a:spcPct val="120000"/>
              </a:lnSpc>
              <a:defRPr/>
            </a:pPr>
            <a:endParaRPr lang="en-US" sz="1600">
              <a:ea typeface="+mn-lt"/>
              <a:cs typeface="+mn-lt"/>
            </a:endParaRPr>
          </a:p>
          <a:p>
            <a:pPr>
              <a:lnSpc>
                <a:spcPct val="120000"/>
              </a:lnSpc>
              <a:defRPr/>
            </a:pPr>
            <a:endParaRPr lang="en-US" sz="1600">
              <a:ea typeface="+mn-lt"/>
              <a:cs typeface="+mn-lt"/>
            </a:endParaRPr>
          </a:p>
          <a:p>
            <a:pPr>
              <a:lnSpc>
                <a:spcPct val="120000"/>
              </a:lnSpc>
              <a:defRPr/>
            </a:pPr>
            <a:endParaRPr lang="en-US" sz="1600">
              <a:solidFill>
                <a:srgbClr val="000000"/>
              </a:solidFill>
              <a:latin typeface="Palatino Linotype"/>
              <a:ea typeface="微软雅黑"/>
            </a:endParaRPr>
          </a:p>
        </p:txBody>
      </p:sp>
      <p:sp>
        <p:nvSpPr>
          <p:cNvPr id="9" name="矩形 8"/>
          <p:cNvSpPr/>
          <p:nvPr/>
        </p:nvSpPr>
        <p:spPr>
          <a:xfrm>
            <a:off x="6550339" y="-39426"/>
            <a:ext cx="4097145" cy="624979"/>
          </a:xfrm>
          <a:prstGeom prst="rect">
            <a:avLst/>
          </a:prstGeom>
        </p:spPr>
        <p:txBody>
          <a:bodyPr wrap="square" lIns="91440" tIns="45720" rIns="91440" bIns="45720" anchor="t">
            <a:spAutoFit/>
          </a:bodyPr>
          <a:lstStyle/>
          <a:p>
            <a:pPr lvl="0" algn="ctr">
              <a:lnSpc>
                <a:spcPct val="120000"/>
              </a:lnSpc>
              <a:defRPr/>
            </a:pPr>
            <a:r>
              <a:rPr kumimoji="0" lang="tr-TR" altLang="zh-CN" sz="3200" b="1" i="0" u="none" strike="noStrike" kern="1200" cap="none" spc="0" normalizeH="0" baseline="0" noProof="0">
                <a:ln>
                  <a:noFill/>
                </a:ln>
                <a:solidFill>
                  <a:schemeClr val="bg1"/>
                </a:solidFill>
                <a:effectLst/>
                <a:uLnTx/>
                <a:uFillTx/>
                <a:latin typeface="+mj-lt"/>
                <a:ea typeface="微软雅黑"/>
              </a:rPr>
              <a:t>USER </a:t>
            </a:r>
            <a:r>
              <a:rPr lang="tr-TR" altLang="zh-CN" sz="3200" b="1">
                <a:solidFill>
                  <a:schemeClr val="bg1"/>
                </a:solidFill>
                <a:latin typeface="+mj-lt"/>
                <a:ea typeface="微软雅黑"/>
              </a:rPr>
              <a:t>EVALUATION</a:t>
            </a:r>
            <a:endParaRPr lang="zh-CN" altLang="en-US" sz="3200" b="1" i="0" u="none" strike="noStrike" kern="1200" cap="none" spc="0" normalizeH="0" baseline="0" noProof="0">
              <a:ln>
                <a:noFill/>
              </a:ln>
              <a:solidFill>
                <a:schemeClr val="bg1"/>
              </a:solidFill>
              <a:effectLst/>
              <a:uLnTx/>
              <a:uFillTx/>
              <a:latin typeface="+mj-lt"/>
              <a:ea typeface="微软雅黑"/>
            </a:endParaRPr>
          </a:p>
        </p:txBody>
      </p:sp>
      <p:pic>
        <p:nvPicPr>
          <p:cNvPr id="4" name="Picture 6">
            <a:extLst>
              <a:ext uri="{FF2B5EF4-FFF2-40B4-BE49-F238E27FC236}">
                <a16:creationId xmlns:a16="http://schemas.microsoft.com/office/drawing/2014/main" id="{0C58B7BD-8B7E-972C-79FB-AFE9A2765EFE}"/>
              </a:ext>
            </a:extLst>
          </p:cNvPr>
          <p:cNvPicPr>
            <a:picLocks noGrp="1" noChangeAspect="1"/>
          </p:cNvPicPr>
          <p:nvPr>
            <p:ph type="pic" sz="quarter" idx="14"/>
          </p:nvPr>
        </p:nvPicPr>
        <p:blipFill rotWithShape="1">
          <a:blip r:embed="rId4"/>
          <a:srcRect l="7249" r="7249"/>
          <a:stretch/>
        </p:blipFill>
        <p:spPr>
          <a:xfrm>
            <a:off x="907073" y="1360610"/>
            <a:ext cx="4591050" cy="4591050"/>
          </a:xfrm>
        </p:spPr>
      </p:pic>
    </p:spTree>
    <p:extLst>
      <p:ext uri="{BB962C8B-B14F-4D97-AF65-F5344CB8AC3E}">
        <p14:creationId xmlns:p14="http://schemas.microsoft.com/office/powerpoint/2010/main" val="3440843366"/>
      </p:ext>
    </p:extLst>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27136" y="2581883"/>
            <a:ext cx="2000250" cy="61693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8" name="矩形 7"/>
          <p:cNvSpPr/>
          <p:nvPr/>
        </p:nvSpPr>
        <p:spPr>
          <a:xfrm>
            <a:off x="3444036" y="2603422"/>
            <a:ext cx="2152013" cy="6155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9" name="矩形 8"/>
          <p:cNvSpPr/>
          <p:nvPr/>
        </p:nvSpPr>
        <p:spPr>
          <a:xfrm>
            <a:off x="6085537" y="2665413"/>
            <a:ext cx="2400300" cy="533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10" name="矩形 9"/>
          <p:cNvSpPr/>
          <p:nvPr/>
        </p:nvSpPr>
        <p:spPr>
          <a:xfrm>
            <a:off x="9264564" y="2673565"/>
            <a:ext cx="2400300" cy="533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15" name="矩形 14"/>
          <p:cNvSpPr/>
          <p:nvPr/>
        </p:nvSpPr>
        <p:spPr>
          <a:xfrm>
            <a:off x="633951" y="2583786"/>
            <a:ext cx="1600199" cy="654859"/>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tr-TR" altLang="zh-CN" sz="1600">
                <a:solidFill>
                  <a:schemeClr val="bg1"/>
                </a:solidFill>
                <a:latin typeface="+mj-lt"/>
                <a:ea typeface="微软雅黑"/>
              </a:rPr>
              <a:t>REDUCE AIR POLLUTION</a:t>
            </a:r>
            <a:endParaRPr kumimoji="0" lang="zh-CN" altLang="en-US" sz="1600" i="0" u="none" strike="noStrike" kern="1200" cap="none" spc="0" normalizeH="0" baseline="0" noProof="0">
              <a:ln>
                <a:noFill/>
              </a:ln>
              <a:solidFill>
                <a:schemeClr val="bg1"/>
              </a:solidFill>
              <a:effectLst/>
              <a:uLnTx/>
              <a:uFillTx/>
              <a:latin typeface="+mj-lt"/>
              <a:ea typeface="微软雅黑"/>
              <a:cs typeface="+mn-cs"/>
            </a:endParaRPr>
          </a:p>
        </p:txBody>
      </p:sp>
      <p:sp>
        <p:nvSpPr>
          <p:cNvPr id="16" name="矩形 15"/>
          <p:cNvSpPr/>
          <p:nvPr/>
        </p:nvSpPr>
        <p:spPr>
          <a:xfrm>
            <a:off x="3738734" y="2635611"/>
            <a:ext cx="1600199" cy="654859"/>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tr-TR" altLang="zh-CN" sz="1600">
                <a:solidFill>
                  <a:schemeClr val="bg1"/>
                </a:solidFill>
                <a:latin typeface="+mj-lt"/>
                <a:ea typeface="微软雅黑"/>
              </a:rPr>
              <a:t>REDUCE ACCIDENT</a:t>
            </a:r>
            <a:endParaRPr kumimoji="0" lang="zh-CN" altLang="en-US" sz="1600" i="0" u="none" strike="noStrike" kern="1200" cap="none" spc="0" normalizeH="0" baseline="0" noProof="0">
              <a:ln>
                <a:noFill/>
              </a:ln>
              <a:solidFill>
                <a:schemeClr val="bg1"/>
              </a:solidFill>
              <a:effectLst/>
              <a:uLnTx/>
              <a:uFillTx/>
              <a:latin typeface="+mj-lt"/>
              <a:ea typeface="微软雅黑"/>
              <a:cs typeface="+mn-cs"/>
            </a:endParaRPr>
          </a:p>
        </p:txBody>
      </p:sp>
      <p:sp>
        <p:nvSpPr>
          <p:cNvPr id="17" name="矩形 16"/>
          <p:cNvSpPr/>
          <p:nvPr/>
        </p:nvSpPr>
        <p:spPr>
          <a:xfrm>
            <a:off x="6549756" y="2612835"/>
            <a:ext cx="1600199" cy="654859"/>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tr-TR" altLang="zh-CN" sz="1600">
                <a:solidFill>
                  <a:schemeClr val="bg1"/>
                </a:solidFill>
                <a:latin typeface="+mj-lt"/>
                <a:ea typeface="微软雅黑"/>
              </a:rPr>
              <a:t>IMPROVE AIR QUALITY</a:t>
            </a:r>
            <a:endParaRPr kumimoji="0" lang="zh-CN" altLang="en-US" sz="1600" i="0" u="none" strike="noStrike" kern="1200" cap="none" spc="0" normalizeH="0" baseline="0" noProof="0">
              <a:ln>
                <a:noFill/>
              </a:ln>
              <a:solidFill>
                <a:schemeClr val="bg1"/>
              </a:solidFill>
              <a:effectLst/>
              <a:uLnTx/>
              <a:uFillTx/>
              <a:latin typeface="+mj-lt"/>
              <a:ea typeface="微软雅黑"/>
              <a:cs typeface="+mn-cs"/>
            </a:endParaRPr>
          </a:p>
        </p:txBody>
      </p:sp>
      <p:sp>
        <p:nvSpPr>
          <p:cNvPr id="18" name="矩形 17"/>
          <p:cNvSpPr/>
          <p:nvPr/>
        </p:nvSpPr>
        <p:spPr>
          <a:xfrm>
            <a:off x="9669277" y="2615605"/>
            <a:ext cx="1600199" cy="654859"/>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tr-TR" altLang="zh-CN" sz="1600">
                <a:solidFill>
                  <a:schemeClr val="bg1"/>
                </a:solidFill>
                <a:latin typeface="+mj-lt"/>
                <a:ea typeface="微软雅黑"/>
              </a:rPr>
              <a:t>INCREASE FITNESS LEVEL</a:t>
            </a:r>
            <a:endParaRPr kumimoji="0" lang="zh-CN" altLang="en-US" sz="1600" i="0" u="none" strike="noStrike" kern="1200" cap="none" spc="0" normalizeH="0" baseline="0" noProof="0">
              <a:ln>
                <a:noFill/>
              </a:ln>
              <a:solidFill>
                <a:schemeClr val="bg1"/>
              </a:solidFill>
              <a:effectLst/>
              <a:uLnTx/>
              <a:uFillTx/>
              <a:latin typeface="+mj-lt"/>
              <a:ea typeface="微软雅黑"/>
              <a:cs typeface="+mn-cs"/>
            </a:endParaRPr>
          </a:p>
        </p:txBody>
      </p:sp>
      <p:sp>
        <p:nvSpPr>
          <p:cNvPr id="31" name="椭圆 56"/>
          <p:cNvSpPr/>
          <p:nvPr/>
        </p:nvSpPr>
        <p:spPr>
          <a:xfrm>
            <a:off x="5867400" y="122790"/>
            <a:ext cx="457200" cy="567220"/>
          </a:xfrm>
          <a:custGeom>
            <a:avLst/>
            <a:gdLst>
              <a:gd name="T0" fmla="*/ 186 w 226"/>
              <a:gd name="T1" fmla="*/ 210 h 280"/>
              <a:gd name="T2" fmla="*/ 202 w 226"/>
              <a:gd name="T3" fmla="*/ 244 h 280"/>
              <a:gd name="T4" fmla="*/ 189 w 226"/>
              <a:gd name="T5" fmla="*/ 278 h 280"/>
              <a:gd name="T6" fmla="*/ 190 w 226"/>
              <a:gd name="T7" fmla="*/ 244 h 280"/>
              <a:gd name="T8" fmla="*/ 170 w 226"/>
              <a:gd name="T9" fmla="*/ 215 h 280"/>
              <a:gd name="T10" fmla="*/ 63 w 226"/>
              <a:gd name="T11" fmla="*/ 189 h 280"/>
              <a:gd name="T12" fmla="*/ 0 w 226"/>
              <a:gd name="T13" fmla="*/ 48 h 280"/>
              <a:gd name="T14" fmla="*/ 195 w 226"/>
              <a:gd name="T15" fmla="*/ 74 h 280"/>
              <a:gd name="T16" fmla="*/ 193 w 226"/>
              <a:gd name="T17" fmla="*/ 197 h 280"/>
              <a:gd name="T18" fmla="*/ 104 w 226"/>
              <a:gd name="T19" fmla="*/ 94 h 280"/>
              <a:gd name="T20" fmla="*/ 186 w 226"/>
              <a:gd name="T21" fmla="*/ 21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80">
                <a:moveTo>
                  <a:pt x="186" y="210"/>
                </a:moveTo>
                <a:cubicBezTo>
                  <a:pt x="186" y="210"/>
                  <a:pt x="194" y="223"/>
                  <a:pt x="202" y="244"/>
                </a:cubicBezTo>
                <a:cubicBezTo>
                  <a:pt x="209" y="263"/>
                  <a:pt x="206" y="280"/>
                  <a:pt x="189" y="278"/>
                </a:cubicBezTo>
                <a:cubicBezTo>
                  <a:pt x="173" y="275"/>
                  <a:pt x="196" y="258"/>
                  <a:pt x="190" y="244"/>
                </a:cubicBezTo>
                <a:cubicBezTo>
                  <a:pt x="182" y="224"/>
                  <a:pt x="171" y="215"/>
                  <a:pt x="170" y="215"/>
                </a:cubicBezTo>
                <a:cubicBezTo>
                  <a:pt x="145" y="219"/>
                  <a:pt x="95" y="222"/>
                  <a:pt x="63" y="189"/>
                </a:cubicBezTo>
                <a:cubicBezTo>
                  <a:pt x="18" y="145"/>
                  <a:pt x="46" y="79"/>
                  <a:pt x="0" y="48"/>
                </a:cubicBezTo>
                <a:cubicBezTo>
                  <a:pt x="75" y="0"/>
                  <a:pt x="163" y="25"/>
                  <a:pt x="195" y="74"/>
                </a:cubicBezTo>
                <a:cubicBezTo>
                  <a:pt x="226" y="120"/>
                  <a:pt x="206" y="173"/>
                  <a:pt x="193" y="197"/>
                </a:cubicBezTo>
                <a:cubicBezTo>
                  <a:pt x="193" y="197"/>
                  <a:pt x="134" y="103"/>
                  <a:pt x="104" y="94"/>
                </a:cubicBezTo>
                <a:cubicBezTo>
                  <a:pt x="139" y="128"/>
                  <a:pt x="186" y="210"/>
                  <a:pt x="186" y="21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mj-lt"/>
            </a:endParaRPr>
          </a:p>
        </p:txBody>
      </p:sp>
      <p:sp>
        <p:nvSpPr>
          <p:cNvPr id="32" name="文本框 31"/>
          <p:cNvSpPr txBox="1"/>
          <p:nvPr/>
        </p:nvSpPr>
        <p:spPr>
          <a:xfrm>
            <a:off x="5376480" y="147457"/>
            <a:ext cx="1607643" cy="523220"/>
          </a:xfrm>
          <a:prstGeom prst="rect">
            <a:avLst/>
          </a:prstGeom>
          <a:noFill/>
        </p:spPr>
        <p:txBody>
          <a:bodyPr wrap="square" rtlCol="0">
            <a:spAutoFit/>
            <a:scene3d>
              <a:camera prst="orthographicFront"/>
              <a:lightRig rig="threePt" dir="t"/>
            </a:scene3d>
            <a:sp3d contourW="12700"/>
          </a:bodyPr>
          <a:lstStyle/>
          <a:p>
            <a:pPr algn="ctr"/>
            <a:r>
              <a:rPr lang="tr-TR" altLang="zh-CN" sz="2800" b="1">
                <a:solidFill>
                  <a:srgbClr val="00B050"/>
                </a:solidFill>
                <a:latin typeface="+mj-lt"/>
                <a:ea typeface="时尚中黑简体" panose="01010104010101010101" pitchFamily="2" charset="-122"/>
              </a:rPr>
              <a:t>RESULT</a:t>
            </a:r>
            <a:endParaRPr lang="zh-CN" altLang="en-US" sz="2800" b="1">
              <a:solidFill>
                <a:srgbClr val="00B050"/>
              </a:solidFill>
              <a:latin typeface="+mj-lt"/>
              <a:ea typeface="时尚中黑简体" panose="01010104010101010101" pitchFamily="2" charset="-122"/>
            </a:endParaRPr>
          </a:p>
        </p:txBody>
      </p:sp>
      <p:sp>
        <p:nvSpPr>
          <p:cNvPr id="19" name="矩形 6">
            <a:extLst>
              <a:ext uri="{FF2B5EF4-FFF2-40B4-BE49-F238E27FC236}">
                <a16:creationId xmlns:a16="http://schemas.microsoft.com/office/drawing/2014/main" id="{0E9FD6BE-16F6-3AA8-5461-C48AF3F1D908}"/>
              </a:ext>
            </a:extLst>
          </p:cNvPr>
          <p:cNvSpPr/>
          <p:nvPr/>
        </p:nvSpPr>
        <p:spPr>
          <a:xfrm>
            <a:off x="1883476" y="5912451"/>
            <a:ext cx="2000250" cy="61693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20" name="矩形 6">
            <a:extLst>
              <a:ext uri="{FF2B5EF4-FFF2-40B4-BE49-F238E27FC236}">
                <a16:creationId xmlns:a16="http://schemas.microsoft.com/office/drawing/2014/main" id="{AFA9572E-A71B-D2B7-7CE4-BF990E5C6789}"/>
              </a:ext>
            </a:extLst>
          </p:cNvPr>
          <p:cNvSpPr/>
          <p:nvPr/>
        </p:nvSpPr>
        <p:spPr>
          <a:xfrm>
            <a:off x="4816706" y="5935244"/>
            <a:ext cx="2000250" cy="61693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21" name="矩形 6">
            <a:extLst>
              <a:ext uri="{FF2B5EF4-FFF2-40B4-BE49-F238E27FC236}">
                <a16:creationId xmlns:a16="http://schemas.microsoft.com/office/drawing/2014/main" id="{6A8F75C4-D5BD-116A-FED5-BCA2691AD699}"/>
              </a:ext>
            </a:extLst>
          </p:cNvPr>
          <p:cNvSpPr/>
          <p:nvPr/>
        </p:nvSpPr>
        <p:spPr>
          <a:xfrm>
            <a:off x="7826526" y="5912451"/>
            <a:ext cx="2000250" cy="61693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26" name="矩形 14">
            <a:extLst>
              <a:ext uri="{FF2B5EF4-FFF2-40B4-BE49-F238E27FC236}">
                <a16:creationId xmlns:a16="http://schemas.microsoft.com/office/drawing/2014/main" id="{CDF79788-585F-C80E-7069-8CFA4A881E59}"/>
              </a:ext>
            </a:extLst>
          </p:cNvPr>
          <p:cNvSpPr/>
          <p:nvPr/>
        </p:nvSpPr>
        <p:spPr>
          <a:xfrm>
            <a:off x="2050459" y="5897697"/>
            <a:ext cx="1600199" cy="654859"/>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600" i="0" u="none" strike="noStrike" kern="1200" cap="none" spc="0" normalizeH="0" baseline="0" noProof="0">
                <a:ln>
                  <a:noFill/>
                </a:ln>
                <a:solidFill>
                  <a:schemeClr val="bg1"/>
                </a:solidFill>
                <a:effectLst/>
                <a:uLnTx/>
                <a:uFillTx/>
                <a:latin typeface="+mj-lt"/>
                <a:ea typeface="微软雅黑"/>
                <a:cs typeface="+mn-cs"/>
              </a:rPr>
              <a:t>REDUCE TRAFFIC</a:t>
            </a:r>
            <a:endParaRPr kumimoji="0" lang="zh-CN" altLang="en-US" sz="1600" i="0" u="none" strike="noStrike" kern="1200" cap="none" spc="0" normalizeH="0" baseline="0" noProof="0">
              <a:ln>
                <a:noFill/>
              </a:ln>
              <a:solidFill>
                <a:schemeClr val="bg1"/>
              </a:solidFill>
              <a:effectLst/>
              <a:uLnTx/>
              <a:uFillTx/>
              <a:latin typeface="+mj-lt"/>
              <a:ea typeface="微软雅黑"/>
              <a:cs typeface="+mn-cs"/>
            </a:endParaRPr>
          </a:p>
        </p:txBody>
      </p:sp>
      <p:sp>
        <p:nvSpPr>
          <p:cNvPr id="28" name="矩形 14">
            <a:extLst>
              <a:ext uri="{FF2B5EF4-FFF2-40B4-BE49-F238E27FC236}">
                <a16:creationId xmlns:a16="http://schemas.microsoft.com/office/drawing/2014/main" id="{66E37077-F0DF-A883-B10B-5219C935236E}"/>
              </a:ext>
            </a:extLst>
          </p:cNvPr>
          <p:cNvSpPr/>
          <p:nvPr/>
        </p:nvSpPr>
        <p:spPr>
          <a:xfrm>
            <a:off x="4816706" y="5873774"/>
            <a:ext cx="2000250" cy="654859"/>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tr-TR" altLang="zh-CN" sz="1600">
                <a:solidFill>
                  <a:schemeClr val="bg1"/>
                </a:solidFill>
                <a:latin typeface="+mj-lt"/>
                <a:ea typeface="微软雅黑"/>
              </a:rPr>
              <a:t>REDUCE TRANSPORT COST</a:t>
            </a:r>
            <a:endParaRPr kumimoji="0" lang="zh-CN" altLang="en-US" sz="1600" i="0" u="none" strike="noStrike" kern="1200" cap="none" spc="0" normalizeH="0" baseline="0" noProof="0">
              <a:ln>
                <a:noFill/>
              </a:ln>
              <a:solidFill>
                <a:schemeClr val="bg1"/>
              </a:solidFill>
              <a:effectLst/>
              <a:uLnTx/>
              <a:uFillTx/>
              <a:latin typeface="+mj-lt"/>
              <a:ea typeface="微软雅黑"/>
              <a:cs typeface="+mn-cs"/>
            </a:endParaRPr>
          </a:p>
        </p:txBody>
      </p:sp>
      <p:sp>
        <p:nvSpPr>
          <p:cNvPr id="30" name="矩形 14">
            <a:extLst>
              <a:ext uri="{FF2B5EF4-FFF2-40B4-BE49-F238E27FC236}">
                <a16:creationId xmlns:a16="http://schemas.microsoft.com/office/drawing/2014/main" id="{E0F880E9-68A7-1CBE-B716-E6C691FB881C}"/>
              </a:ext>
            </a:extLst>
          </p:cNvPr>
          <p:cNvSpPr/>
          <p:nvPr/>
        </p:nvSpPr>
        <p:spPr>
          <a:xfrm>
            <a:off x="7989368" y="5893486"/>
            <a:ext cx="1600199" cy="654859"/>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tr-TR" altLang="zh-CN" sz="1600">
                <a:solidFill>
                  <a:schemeClr val="bg1"/>
                </a:solidFill>
                <a:latin typeface="+mj-lt"/>
                <a:ea typeface="微软雅黑"/>
              </a:rPr>
              <a:t>IMPROVE CITY IMAGE</a:t>
            </a:r>
            <a:endParaRPr kumimoji="0" lang="zh-CN" altLang="en-US" sz="1600" i="0" u="none" strike="noStrike" kern="1200" cap="none" spc="0" normalizeH="0" baseline="0" noProof="0">
              <a:ln>
                <a:noFill/>
              </a:ln>
              <a:solidFill>
                <a:schemeClr val="bg1"/>
              </a:solidFill>
              <a:effectLst/>
              <a:uLnTx/>
              <a:uFillTx/>
              <a:latin typeface="+mj-lt"/>
              <a:ea typeface="微软雅黑"/>
              <a:cs typeface="+mn-cs"/>
            </a:endParaRPr>
          </a:p>
        </p:txBody>
      </p:sp>
      <p:pic>
        <p:nvPicPr>
          <p:cNvPr id="37" name="Picture Placeholder 36" descr="Hands holding a tree&#10;&#10;Description automatically generated with medium confidence">
            <a:extLst>
              <a:ext uri="{FF2B5EF4-FFF2-40B4-BE49-F238E27FC236}">
                <a16:creationId xmlns:a16="http://schemas.microsoft.com/office/drawing/2014/main" id="{796D9C8B-4444-B82B-7D09-DC8A6E17045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8418" r="18418"/>
          <a:stretch>
            <a:fillRect/>
          </a:stretch>
        </p:blipFill>
        <p:spPr>
          <a:xfrm>
            <a:off x="574806" y="1013176"/>
            <a:ext cx="1718488" cy="1500239"/>
          </a:xfrm>
        </p:spPr>
      </p:pic>
      <p:pic>
        <p:nvPicPr>
          <p:cNvPr id="41" name="Picture Placeholder 40" descr="A drawing of a car&#10;&#10;Description automatically generated with medium confidence">
            <a:extLst>
              <a:ext uri="{FF2B5EF4-FFF2-40B4-BE49-F238E27FC236}">
                <a16:creationId xmlns:a16="http://schemas.microsoft.com/office/drawing/2014/main" id="{36517FEB-D1D5-EEFE-36B3-DC558555A723}"/>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29121" r="29121"/>
          <a:stretch>
            <a:fillRect/>
          </a:stretch>
        </p:blipFill>
        <p:spPr>
          <a:xfrm>
            <a:off x="3777712" y="848493"/>
            <a:ext cx="1522241" cy="1683466"/>
          </a:xfrm>
        </p:spPr>
      </p:pic>
      <p:pic>
        <p:nvPicPr>
          <p:cNvPr id="45" name="Picture Placeholder 44" descr="A close-up of a speedometer&#10;&#10;Description automatically generated with medium confidence">
            <a:extLst>
              <a:ext uri="{FF2B5EF4-FFF2-40B4-BE49-F238E27FC236}">
                <a16:creationId xmlns:a16="http://schemas.microsoft.com/office/drawing/2014/main" id="{4524BB6B-9409-5E49-F3EF-6D5A608BA8FB}"/>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l="15523" r="15523"/>
          <a:stretch>
            <a:fillRect/>
          </a:stretch>
        </p:blipFill>
        <p:spPr>
          <a:xfrm>
            <a:off x="9456140" y="899611"/>
            <a:ext cx="1735379" cy="1765802"/>
          </a:xfrm>
        </p:spPr>
      </p:pic>
      <p:pic>
        <p:nvPicPr>
          <p:cNvPr id="49" name="Picture Placeholder 48" descr="Diagram&#10;&#10;Description automatically generated">
            <a:extLst>
              <a:ext uri="{FF2B5EF4-FFF2-40B4-BE49-F238E27FC236}">
                <a16:creationId xmlns:a16="http://schemas.microsoft.com/office/drawing/2014/main" id="{D1C4B5A9-CCD6-446F-13DA-60FE26BB9265}"/>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l="14349" t="7230" r="37383" b="-7230"/>
          <a:stretch/>
        </p:blipFill>
        <p:spPr>
          <a:xfrm>
            <a:off x="6410981" y="773708"/>
            <a:ext cx="1749411" cy="1705099"/>
          </a:xfrm>
        </p:spPr>
      </p:pic>
      <p:pic>
        <p:nvPicPr>
          <p:cNvPr id="52" name="Picture 51" descr="People riding bicycles on the street&#10;&#10;Description automatically generated with low confidence">
            <a:extLst>
              <a:ext uri="{FF2B5EF4-FFF2-40B4-BE49-F238E27FC236}">
                <a16:creationId xmlns:a16="http://schemas.microsoft.com/office/drawing/2014/main" id="{D92709C7-F8B7-E20B-75CB-D54A975CA6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0758" y="4453925"/>
            <a:ext cx="1739900" cy="11557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54" name="Picture 53" descr="Diagram&#10;&#10;Description automatically generated">
            <a:extLst>
              <a:ext uri="{FF2B5EF4-FFF2-40B4-BE49-F238E27FC236}">
                <a16:creationId xmlns:a16="http://schemas.microsoft.com/office/drawing/2014/main" id="{CC56B744-00DC-19D0-4659-BA1A4DDF88BF}"/>
              </a:ext>
            </a:extLst>
          </p:cNvPr>
          <p:cNvPicPr>
            <a:picLocks noChangeAspect="1"/>
          </p:cNvPicPr>
          <p:nvPr/>
        </p:nvPicPr>
        <p:blipFill rotWithShape="1">
          <a:blip r:embed="rId8">
            <a:extLst>
              <a:ext uri="{28A0092B-C50C-407E-A947-70E740481C1C}">
                <a14:useLocalDpi xmlns:a14="http://schemas.microsoft.com/office/drawing/2010/main" val="0"/>
              </a:ext>
            </a:extLst>
          </a:blip>
          <a:srcRect l="1" r="-2393"/>
          <a:stretch/>
        </p:blipFill>
        <p:spPr>
          <a:xfrm>
            <a:off x="4816707" y="4411552"/>
            <a:ext cx="2000250" cy="127283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56" name="Picture 55" descr="A picture containing text, circuit, electronics&#10;&#10;Description automatically generated">
            <a:extLst>
              <a:ext uri="{FF2B5EF4-FFF2-40B4-BE49-F238E27FC236}">
                <a16:creationId xmlns:a16="http://schemas.microsoft.com/office/drawing/2014/main" id="{FDB44CC9-676F-A4C4-264F-A0DFADA0008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89343" y="4411551"/>
            <a:ext cx="2000250" cy="127283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804918113"/>
      </p:ext>
    </p:extLst>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20" name="Freeform: Shape 19">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extBox 5">
            <a:extLst>
              <a:ext uri="{FF2B5EF4-FFF2-40B4-BE49-F238E27FC236}">
                <a16:creationId xmlns:a16="http://schemas.microsoft.com/office/drawing/2014/main" id="{AEE4562A-D138-369B-973E-34C2F14C9C7E}"/>
              </a:ext>
            </a:extLst>
          </p:cNvPr>
          <p:cNvSpPr txBox="1"/>
          <p:nvPr/>
        </p:nvSpPr>
        <p:spPr>
          <a:xfrm>
            <a:off x="765051" y="662400"/>
            <a:ext cx="3384000" cy="149213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4400" kern="1200">
                <a:solidFill>
                  <a:schemeClr val="bg1"/>
                </a:solidFill>
                <a:latin typeface="+mj-lt"/>
                <a:ea typeface="+mj-ea"/>
                <a:cs typeface="+mj-cs"/>
              </a:rPr>
              <a:t>RESULTS</a:t>
            </a:r>
          </a:p>
        </p:txBody>
      </p:sp>
      <p:sp>
        <p:nvSpPr>
          <p:cNvPr id="7" name="TextBox 6">
            <a:extLst>
              <a:ext uri="{FF2B5EF4-FFF2-40B4-BE49-F238E27FC236}">
                <a16:creationId xmlns:a16="http://schemas.microsoft.com/office/drawing/2014/main" id="{081721BD-3E10-1D20-F823-1BF62CA646E4}"/>
              </a:ext>
            </a:extLst>
          </p:cNvPr>
          <p:cNvSpPr txBox="1"/>
          <p:nvPr/>
        </p:nvSpPr>
        <p:spPr>
          <a:xfrm>
            <a:off x="765051" y="1624484"/>
            <a:ext cx="3384000" cy="450631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lnSpcReduction="10000"/>
          </a:bodyPr>
          <a:lstStyle/>
          <a:p>
            <a:pPr marL="285750" indent="-228600">
              <a:lnSpc>
                <a:spcPct val="90000"/>
              </a:lnSpc>
              <a:spcAft>
                <a:spcPts val="600"/>
              </a:spcAft>
              <a:buFont typeface="Arial" panose="020B0604020202020204" pitchFamily="34" charset="0"/>
              <a:buChar char="•"/>
            </a:pPr>
            <a:r>
              <a:rPr lang="en-US" sz="2000" dirty="0">
                <a:solidFill>
                  <a:schemeClr val="bg1">
                    <a:alpha val="60000"/>
                  </a:schemeClr>
                </a:solidFill>
              </a:rPr>
              <a:t>Covid-19 pandemic have forced other countries to follow suit as people avoid overcrowded public transportation systems and embrace their bicycles.</a:t>
            </a:r>
            <a:endParaRPr lang="en-US"/>
          </a:p>
          <a:p>
            <a:pPr indent="-228600">
              <a:lnSpc>
                <a:spcPct val="90000"/>
              </a:lnSpc>
              <a:spcAft>
                <a:spcPts val="600"/>
              </a:spcAft>
              <a:buFont typeface="Arial" panose="020B0604020202020204" pitchFamily="34" charset="0"/>
              <a:buChar char="•"/>
            </a:pPr>
            <a:endParaRPr lang="en-US" sz="1700">
              <a:solidFill>
                <a:schemeClr val="bg1">
                  <a:alpha val="60000"/>
                </a:schemeClr>
              </a:solidFill>
            </a:endParaRPr>
          </a:p>
          <a:p>
            <a:pPr marL="285750" indent="-228600">
              <a:lnSpc>
                <a:spcPct val="90000"/>
              </a:lnSpc>
              <a:spcAft>
                <a:spcPts val="600"/>
              </a:spcAft>
              <a:buFont typeface="Arial" panose="020B0604020202020204" pitchFamily="34" charset="0"/>
              <a:buChar char="•"/>
            </a:pPr>
            <a:r>
              <a:rPr lang="en-US" sz="2000" dirty="0">
                <a:solidFill>
                  <a:schemeClr val="bg1">
                    <a:alpha val="60000"/>
                  </a:schemeClr>
                </a:solidFill>
              </a:rPr>
              <a:t>Bike renting has resulted in big business for bike manufacturers,34 of the EU's 94 biggest cities announcing that more than €1 billion has been spent on cycling infrastructure across Europe</a:t>
            </a:r>
          </a:p>
        </p:txBody>
      </p:sp>
      <p:pic>
        <p:nvPicPr>
          <p:cNvPr id="8" name="Picture 8" descr="Free Images : nature, forest, outdoor, horizon, field, meadow, prairie ...">
            <a:extLst>
              <a:ext uri="{FF2B5EF4-FFF2-40B4-BE49-F238E27FC236}">
                <a16:creationId xmlns:a16="http://schemas.microsoft.com/office/drawing/2014/main" id="{74ECE273-5CAA-9EF1-931D-F4792BF404C6}"/>
              </a:ext>
            </a:extLst>
          </p:cNvPr>
          <p:cNvPicPr>
            <a:picLocks noChangeAspect="1"/>
          </p:cNvPicPr>
          <p:nvPr/>
        </p:nvPicPr>
        <p:blipFill>
          <a:blip r:embed="rId2"/>
          <a:stretch>
            <a:fillRect/>
          </a:stretch>
        </p:blipFill>
        <p:spPr>
          <a:xfrm>
            <a:off x="4716026" y="-5861"/>
            <a:ext cx="7666892" cy="6844601"/>
          </a:xfrm>
          <a:prstGeom prst="rect">
            <a:avLst/>
          </a:prstGeom>
        </p:spPr>
      </p:pic>
      <p:pic>
        <p:nvPicPr>
          <p:cNvPr id="3" name="Picture 3">
            <a:extLst>
              <a:ext uri="{FF2B5EF4-FFF2-40B4-BE49-F238E27FC236}">
                <a16:creationId xmlns:a16="http://schemas.microsoft.com/office/drawing/2014/main" id="{973032FF-0550-ABC5-E455-E36BA0DE29C8}"/>
              </a:ext>
            </a:extLst>
          </p:cNvPr>
          <p:cNvPicPr>
            <a:picLocks noGrp="1" noChangeAspect="1"/>
          </p:cNvPicPr>
          <p:nvPr>
            <p:ph type="pic" sz="quarter" idx="10"/>
          </p:nvPr>
        </p:nvPicPr>
        <p:blipFill rotWithShape="1">
          <a:blip r:embed="rId3"/>
          <a:srcRect t="-320" b="320"/>
          <a:stretch/>
        </p:blipFill>
        <p:spPr>
          <a:xfrm>
            <a:off x="5498636" y="559732"/>
            <a:ext cx="5872512" cy="5864139"/>
          </a:xfrm>
          <a:prstGeom prst="rect">
            <a:avLst/>
          </a:prstGeom>
        </p:spPr>
      </p:pic>
    </p:spTree>
    <p:extLst>
      <p:ext uri="{BB962C8B-B14F-4D97-AF65-F5344CB8AC3E}">
        <p14:creationId xmlns:p14="http://schemas.microsoft.com/office/powerpoint/2010/main" val="993594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19"/>
          <p:cNvSpPr/>
          <p:nvPr/>
        </p:nvSpPr>
        <p:spPr>
          <a:xfrm>
            <a:off x="6513788" y="365125"/>
            <a:ext cx="4840010" cy="1807305"/>
          </a:xfrm>
          <a:prstGeom prst="rect">
            <a:avLst/>
          </a:prstGeom>
        </p:spPr>
        <p:txBody>
          <a:bodyPr vert="horz" lIns="91440" tIns="45720" rIns="91440" bIns="45720" rtlCol="0" anchor="ctr">
            <a:normAutofit/>
          </a:bodyPr>
          <a:lstStyle/>
          <a:p>
            <a:pPr lvl="0">
              <a:lnSpc>
                <a:spcPct val="90000"/>
              </a:lnSpc>
              <a:spcBef>
                <a:spcPct val="0"/>
              </a:spcBef>
              <a:spcAft>
                <a:spcPts val="600"/>
              </a:spcAft>
              <a:defRPr/>
            </a:pPr>
            <a:r>
              <a:rPr lang="en-US" altLang="zh-CN" sz="4400" b="1">
                <a:latin typeface="+mj-lt"/>
                <a:ea typeface="+mj-ea"/>
                <a:cs typeface="+mj-cs"/>
              </a:rPr>
              <a:t>CONCLUSION</a:t>
            </a:r>
            <a:endParaRPr lang="en-US" altLang="zh-CN" sz="4400" b="1" i="0" u="none" strike="noStrike" cap="none" spc="0" normalizeH="0" baseline="0" noProof="0">
              <a:ln>
                <a:noFill/>
              </a:ln>
              <a:effectLst/>
              <a:uLnTx/>
              <a:uFillTx/>
              <a:latin typeface="+mj-lt"/>
              <a:ea typeface="+mj-ea"/>
              <a:cs typeface="+mj-cs"/>
            </a:endParaRPr>
          </a:p>
        </p:txBody>
      </p:sp>
      <p:pic>
        <p:nvPicPr>
          <p:cNvPr id="4" name="Picture 4" descr="A picture containing building, window, silhouette&#10;&#10;Description automatically generated">
            <a:extLst>
              <a:ext uri="{FF2B5EF4-FFF2-40B4-BE49-F238E27FC236}">
                <a16:creationId xmlns:a16="http://schemas.microsoft.com/office/drawing/2014/main" id="{12C76D9D-E771-C2DB-CB40-44B34551E0C4}"/>
              </a:ext>
            </a:extLst>
          </p:cNvPr>
          <p:cNvPicPr>
            <a:picLocks noGrp="1" noChangeAspect="1"/>
          </p:cNvPicPr>
          <p:nvPr>
            <p:ph type="pic" sz="quarter" idx="13"/>
          </p:nvPr>
        </p:nvPicPr>
        <p:blipFill rotWithShape="1">
          <a:blip r:embed="rId3"/>
          <a:srcRect l="20159" r="20307"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TextBox 2">
            <a:extLst>
              <a:ext uri="{FF2B5EF4-FFF2-40B4-BE49-F238E27FC236}">
                <a16:creationId xmlns:a16="http://schemas.microsoft.com/office/drawing/2014/main" id="{B5A45207-46AB-F8B5-307B-0FA350712FBB}"/>
              </a:ext>
            </a:extLst>
          </p:cNvPr>
          <p:cNvSpPr txBox="1"/>
          <p:nvPr/>
        </p:nvSpPr>
        <p:spPr>
          <a:xfrm>
            <a:off x="6316565" y="2162968"/>
            <a:ext cx="5037233" cy="452498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fontScale="92500" lnSpcReduction="20000"/>
          </a:bodyPr>
          <a:lstStyle/>
          <a:p>
            <a:pPr marL="285750" indent="-228600">
              <a:lnSpc>
                <a:spcPct val="120000"/>
              </a:lnSpc>
              <a:spcAft>
                <a:spcPts val="600"/>
              </a:spcAft>
              <a:buFont typeface="Arial" panose="020B0604020202020204" pitchFamily="34" charset="0"/>
              <a:buChar char="•"/>
            </a:pPr>
            <a:r>
              <a:rPr lang="en-US" sz="2000" dirty="0"/>
              <a:t>It will boost sustainable trips</a:t>
            </a:r>
          </a:p>
          <a:p>
            <a:pPr marL="285750" indent="-228600">
              <a:lnSpc>
                <a:spcPct val="120000"/>
              </a:lnSpc>
              <a:spcAft>
                <a:spcPts val="600"/>
              </a:spcAft>
              <a:buFont typeface="Arial" panose="020B0604020202020204" pitchFamily="34" charset="0"/>
              <a:buChar char="•"/>
            </a:pPr>
            <a:r>
              <a:rPr lang="en-US" sz="2000" dirty="0"/>
              <a:t>Bike rental systems provide greater transportation options</a:t>
            </a:r>
          </a:p>
          <a:p>
            <a:pPr marL="285750" indent="-228600">
              <a:lnSpc>
                <a:spcPct val="120000"/>
              </a:lnSpc>
              <a:spcAft>
                <a:spcPts val="600"/>
              </a:spcAft>
              <a:buFont typeface="Arial" panose="020B0604020202020204" pitchFamily="34" charset="0"/>
              <a:buChar char="•"/>
            </a:pPr>
            <a:r>
              <a:rPr lang="en-US" sz="2000" dirty="0"/>
              <a:t>Bike renting helps create a healthier workforce and a more interactive, competitive economy.</a:t>
            </a:r>
          </a:p>
          <a:p>
            <a:pPr marL="285750" indent="-228600">
              <a:lnSpc>
                <a:spcPct val="120000"/>
              </a:lnSpc>
              <a:spcAft>
                <a:spcPts val="600"/>
              </a:spcAft>
              <a:buFont typeface="Arial" panose="020B0604020202020204" pitchFamily="34" charset="0"/>
              <a:buChar char="•"/>
            </a:pPr>
            <a:r>
              <a:rPr lang="en-US" sz="2000" dirty="0">
                <a:ea typeface="+mn-lt"/>
                <a:cs typeface="+mn-lt"/>
              </a:rPr>
              <a:t>Bike rental schemes makes use of fewer cars, which leads to a reduction in greenhouse gases and an improvement in local air quality, which helps to support SDG 13(Climate action) Goal.</a:t>
            </a:r>
          </a:p>
          <a:p>
            <a:pPr marL="285750" indent="-228600">
              <a:lnSpc>
                <a:spcPct val="120000"/>
              </a:lnSpc>
              <a:spcAft>
                <a:spcPts val="600"/>
              </a:spcAft>
              <a:buFont typeface="Arial" panose="020B0604020202020204" pitchFamily="34" charset="0"/>
              <a:buChar char="•"/>
            </a:pPr>
            <a:r>
              <a:rPr lang="en-US" sz="2000" dirty="0"/>
              <a:t>More efficient cities create more effective economies.</a:t>
            </a:r>
            <a:br>
              <a:rPr lang="en-US" sz="2000" dirty="0"/>
            </a:br>
            <a:endParaRPr lang="en-US" sz="2000"/>
          </a:p>
        </p:txBody>
      </p:sp>
      <p:sp>
        <p:nvSpPr>
          <p:cNvPr id="19" name="矩形 18"/>
          <p:cNvSpPr/>
          <p:nvPr/>
        </p:nvSpPr>
        <p:spPr>
          <a:xfrm>
            <a:off x="953127" y="2983446"/>
            <a:ext cx="3676929" cy="359457"/>
          </a:xfrm>
          <a:prstGeom prst="rect">
            <a:avLst/>
          </a:prstGeom>
        </p:spPr>
        <p:txBody>
          <a:bodyPr wrap="square" lIns="91440" tIns="45720" rIns="91440" bIns="45720" anchor="t">
            <a:spAutoFit/>
          </a:bodyPr>
          <a:lstStyle/>
          <a:p>
            <a:pPr lvl="0">
              <a:lnSpc>
                <a:spcPct val="120000"/>
              </a:lnSpc>
              <a:defRPr/>
            </a:pPr>
            <a:endParaRPr lang="en-US" altLang="zh-CN" sz="1600" b="0" i="0" u="none" strike="noStrike" kern="1200" cap="none" spc="0" normalizeH="0" baseline="0" noProof="0">
              <a:ln>
                <a:noFill/>
              </a:ln>
              <a:solidFill>
                <a:schemeClr val="bg1">
                  <a:lumMod val="65000"/>
                </a:schemeClr>
              </a:solidFill>
              <a:effectLst/>
              <a:uLnTx/>
              <a:uFillTx/>
              <a:latin typeface="+mj-lt"/>
              <a:ea typeface="微软雅黑"/>
            </a:endParaRPr>
          </a:p>
        </p:txBody>
      </p:sp>
    </p:spTree>
    <p:extLst>
      <p:ext uri="{BB962C8B-B14F-4D97-AF65-F5344CB8AC3E}">
        <p14:creationId xmlns:p14="http://schemas.microsoft.com/office/powerpoint/2010/main" val="769504803"/>
      </p:ext>
    </p:extLst>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2" name="矩形 1"/>
          <p:cNvSpPr/>
          <p:nvPr/>
        </p:nvSpPr>
        <p:spPr>
          <a:xfrm>
            <a:off x="0" y="0"/>
            <a:ext cx="12192000" cy="6858000"/>
          </a:xfrm>
          <a:prstGeom prst="rect">
            <a:avLst/>
          </a:prstGeom>
          <a:solidFill>
            <a:srgbClr val="00B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endParaRPr>
          </a:p>
        </p:txBody>
      </p:sp>
      <p:sp>
        <p:nvSpPr>
          <p:cNvPr id="3" name="文本框 2"/>
          <p:cNvSpPr txBox="1"/>
          <p:nvPr/>
        </p:nvSpPr>
        <p:spPr>
          <a:xfrm>
            <a:off x="2365104" y="2053978"/>
            <a:ext cx="7461791" cy="3847207"/>
          </a:xfrm>
          <a:prstGeom prst="rect">
            <a:avLst/>
          </a:prstGeom>
          <a:noFill/>
        </p:spPr>
        <p:txBody>
          <a:bodyPr wrap="square" rtlCol="0">
            <a:spAutoFit/>
          </a:bodyPr>
          <a:lstStyle/>
          <a:p>
            <a:pPr algn="ctr"/>
            <a:r>
              <a:rPr lang="en-US" altLang="zh-CN" sz="9600" b="1" dirty="0">
                <a:solidFill>
                  <a:schemeClr val="bg1"/>
                </a:solidFill>
                <a:latin typeface="+mj-lt"/>
              </a:rPr>
              <a:t>THANK YOU</a:t>
            </a:r>
            <a:r>
              <a:rPr lang="tr-TR" altLang="zh-CN" sz="9600" b="1" dirty="0">
                <a:solidFill>
                  <a:schemeClr val="bg1"/>
                </a:solidFill>
                <a:latin typeface="+mj-lt"/>
              </a:rPr>
              <a:t>!</a:t>
            </a:r>
            <a:br>
              <a:rPr lang="tr-TR" altLang="zh-CN" sz="9600" b="1" dirty="0">
                <a:solidFill>
                  <a:schemeClr val="bg1"/>
                </a:solidFill>
                <a:latin typeface="+mj-lt"/>
              </a:rPr>
            </a:br>
            <a:endParaRPr lang="tr-TR" altLang="zh-CN" sz="2800" i="1" dirty="0">
              <a:solidFill>
                <a:schemeClr val="bg1"/>
              </a:solidFill>
              <a:latin typeface="+mj-lt"/>
            </a:endParaRPr>
          </a:p>
          <a:p>
            <a:pPr algn="ctr"/>
            <a:endParaRPr lang="tr-TR" altLang="zh-CN" sz="2000" i="1" dirty="0">
              <a:solidFill>
                <a:schemeClr val="bg1"/>
              </a:solidFill>
              <a:latin typeface="+mj-lt"/>
            </a:endParaRPr>
          </a:p>
          <a:p>
            <a:pPr algn="ctr"/>
            <a:endParaRPr lang="tr-TR" altLang="zh-CN" sz="2000" i="1" dirty="0">
              <a:solidFill>
                <a:schemeClr val="bg1"/>
              </a:solidFill>
              <a:latin typeface="+mj-lt"/>
            </a:endParaRPr>
          </a:p>
          <a:p>
            <a:pPr algn="ctr"/>
            <a:endParaRPr lang="en-US" altLang="zh-CN" sz="2000" b="1" dirty="0">
              <a:solidFill>
                <a:schemeClr val="bg1"/>
              </a:solidFill>
              <a:latin typeface="+mj-lt"/>
            </a:endParaRPr>
          </a:p>
          <a:p>
            <a:pPr algn="ctr"/>
            <a:endParaRPr lang="tr-TR" altLang="zh-CN" sz="4000" dirty="0">
              <a:solidFill>
                <a:schemeClr val="bg1"/>
              </a:solidFill>
              <a:latin typeface="+mj-lt"/>
            </a:endParaRPr>
          </a:p>
          <a:p>
            <a:pPr algn="ctr"/>
            <a:endParaRPr lang="zh-CN" altLang="en-US" sz="2000" b="1" dirty="0">
              <a:solidFill>
                <a:schemeClr val="bg1"/>
              </a:solidFill>
              <a:latin typeface="+mj-lt"/>
            </a:endParaRPr>
          </a:p>
        </p:txBody>
      </p:sp>
      <p:pic>
        <p:nvPicPr>
          <p:cNvPr id="5" name="Graphic 4" descr="Cycling with solid fill">
            <a:extLst>
              <a:ext uri="{FF2B5EF4-FFF2-40B4-BE49-F238E27FC236}">
                <a16:creationId xmlns:a16="http://schemas.microsoft.com/office/drawing/2014/main" id="{6178A137-B046-3E7E-A0DB-A0CE3F490D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80290" y="1347952"/>
            <a:ext cx="914400" cy="914400"/>
          </a:xfrm>
          <a:prstGeom prst="rect">
            <a:avLst/>
          </a:prstGeom>
        </p:spPr>
      </p:pic>
      <p:pic>
        <p:nvPicPr>
          <p:cNvPr id="7" name="Graphic 6" descr="Cycling outline">
            <a:extLst>
              <a:ext uri="{FF2B5EF4-FFF2-40B4-BE49-F238E27FC236}">
                <a16:creationId xmlns:a16="http://schemas.microsoft.com/office/drawing/2014/main" id="{8AA58E53-17F1-D6D6-4D05-BF2145BC5E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09545" y="1347952"/>
            <a:ext cx="914400" cy="914400"/>
          </a:xfrm>
          <a:prstGeom prst="rect">
            <a:avLst/>
          </a:prstGeom>
        </p:spPr>
      </p:pic>
      <p:pic>
        <p:nvPicPr>
          <p:cNvPr id="10" name="Graphic 9" descr="Cycling with solid fill">
            <a:extLst>
              <a:ext uri="{FF2B5EF4-FFF2-40B4-BE49-F238E27FC236}">
                <a16:creationId xmlns:a16="http://schemas.microsoft.com/office/drawing/2014/main" id="{2DDBE99A-58B6-9906-EC2F-668C442E90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76444" y="1403132"/>
            <a:ext cx="914400" cy="914400"/>
          </a:xfrm>
          <a:prstGeom prst="rect">
            <a:avLst/>
          </a:prstGeom>
        </p:spPr>
      </p:pic>
      <p:pic>
        <p:nvPicPr>
          <p:cNvPr id="12" name="Graphic 11" descr="Cycling outline">
            <a:extLst>
              <a:ext uri="{FF2B5EF4-FFF2-40B4-BE49-F238E27FC236}">
                <a16:creationId xmlns:a16="http://schemas.microsoft.com/office/drawing/2014/main" id="{94AA117C-60F2-19ED-4EB1-C5E78AFC95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43344" y="1347952"/>
            <a:ext cx="914400" cy="914400"/>
          </a:xfrm>
          <a:prstGeom prst="rect">
            <a:avLst/>
          </a:prstGeom>
        </p:spPr>
      </p:pic>
      <p:sp>
        <p:nvSpPr>
          <p:cNvPr id="4" name="TextBox 3">
            <a:extLst>
              <a:ext uri="{FF2B5EF4-FFF2-40B4-BE49-F238E27FC236}">
                <a16:creationId xmlns:a16="http://schemas.microsoft.com/office/drawing/2014/main" id="{6E4198C8-A906-D4C5-6A4C-82C0286D0ACA}"/>
              </a:ext>
            </a:extLst>
          </p:cNvPr>
          <p:cNvSpPr txBox="1"/>
          <p:nvPr/>
        </p:nvSpPr>
        <p:spPr>
          <a:xfrm>
            <a:off x="4566745" y="3515916"/>
            <a:ext cx="4728176" cy="461665"/>
          </a:xfrm>
          <a:prstGeom prst="rect">
            <a:avLst/>
          </a:prstGeom>
          <a:noFill/>
        </p:spPr>
        <p:txBody>
          <a:bodyPr wrap="square" rtlCol="0">
            <a:spAutoFit/>
          </a:bodyPr>
          <a:lstStyle/>
          <a:p>
            <a:r>
              <a:rPr lang="en-US" sz="2400" b="1" dirty="0">
                <a:solidFill>
                  <a:schemeClr val="bg1"/>
                </a:solidFill>
              </a:rPr>
              <a:t>ANY QUESTION ?</a:t>
            </a:r>
          </a:p>
        </p:txBody>
      </p:sp>
    </p:spTree>
    <p:extLst>
      <p:ext uri="{BB962C8B-B14F-4D97-AF65-F5344CB8AC3E}">
        <p14:creationId xmlns:p14="http://schemas.microsoft.com/office/powerpoint/2010/main" val="1518172796"/>
      </p:ext>
    </p:extLst>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6" name="矩形 5"/>
          <p:cNvSpPr/>
          <p:nvPr/>
        </p:nvSpPr>
        <p:spPr>
          <a:xfrm>
            <a:off x="814690" y="274364"/>
            <a:ext cx="3100387" cy="624979"/>
          </a:xfrm>
          <a:prstGeom prst="rect">
            <a:avLst/>
          </a:prstGeom>
        </p:spPr>
        <p:txBody>
          <a:bodyPr wrap="square">
            <a:spAutoFit/>
          </a:bodyPr>
          <a:lstStyle/>
          <a:p>
            <a:pPr lvl="0">
              <a:lnSpc>
                <a:spcPct val="120000"/>
              </a:lnSpc>
              <a:defRPr/>
            </a:pPr>
            <a:r>
              <a:rPr lang="tr-TR" altLang="zh-CN" sz="3200" b="1" dirty="0">
                <a:solidFill>
                  <a:prstClr val="black">
                    <a:lumMod val="65000"/>
                    <a:lumOff val="35000"/>
                  </a:prstClr>
                </a:solidFill>
                <a:latin typeface="+mj-lt"/>
                <a:ea typeface="微软雅黑"/>
              </a:rPr>
              <a:t>AGENDA</a:t>
            </a:r>
            <a:endParaRPr kumimoji="0" lang="zh-CN" altLang="en-US" sz="3200" b="1" i="0" u="none" strike="noStrike" kern="1200" cap="none" spc="0" normalizeH="0" baseline="0" noProof="0" dirty="0">
              <a:ln>
                <a:noFill/>
              </a:ln>
              <a:solidFill>
                <a:prstClr val="black">
                  <a:lumMod val="65000"/>
                  <a:lumOff val="35000"/>
                </a:prstClr>
              </a:solidFill>
              <a:effectLst/>
              <a:uLnTx/>
              <a:uFillTx/>
              <a:latin typeface="+mj-lt"/>
              <a:ea typeface="微软雅黑"/>
            </a:endParaRPr>
          </a:p>
        </p:txBody>
      </p:sp>
      <p:graphicFrame>
        <p:nvGraphicFramePr>
          <p:cNvPr id="25" name="Diagram 24">
            <a:extLst>
              <a:ext uri="{FF2B5EF4-FFF2-40B4-BE49-F238E27FC236}">
                <a16:creationId xmlns:a16="http://schemas.microsoft.com/office/drawing/2014/main" id="{94EE2D83-C602-F433-C7E4-FD69A8AB2B0C}"/>
              </a:ext>
            </a:extLst>
          </p:cNvPr>
          <p:cNvGraphicFramePr/>
          <p:nvPr>
            <p:extLst>
              <p:ext uri="{D42A27DB-BD31-4B8C-83A1-F6EECF244321}">
                <p14:modId xmlns:p14="http://schemas.microsoft.com/office/powerpoint/2010/main" val="2396313539"/>
              </p:ext>
            </p:extLst>
          </p:nvPr>
        </p:nvGraphicFramePr>
        <p:xfrm>
          <a:off x="597366" y="1130893"/>
          <a:ext cx="7679559" cy="5374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443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pic>
        <p:nvPicPr>
          <p:cNvPr id="8" name="Picture 7" descr="Stick figure families holding hands">
            <a:extLst>
              <a:ext uri="{FF2B5EF4-FFF2-40B4-BE49-F238E27FC236}">
                <a16:creationId xmlns:a16="http://schemas.microsoft.com/office/drawing/2014/main" id="{65FB40C9-0C3F-69B3-0286-54B81AC47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6" name="TextBox 5">
            <a:extLst>
              <a:ext uri="{FF2B5EF4-FFF2-40B4-BE49-F238E27FC236}">
                <a16:creationId xmlns:a16="http://schemas.microsoft.com/office/drawing/2014/main" id="{F82287C9-4E56-1AEE-9A5A-890DC84D0040}"/>
              </a:ext>
            </a:extLst>
          </p:cNvPr>
          <p:cNvSpPr txBox="1"/>
          <p:nvPr/>
        </p:nvSpPr>
        <p:spPr>
          <a:xfrm>
            <a:off x="2726267" y="889574"/>
            <a:ext cx="8754533" cy="584775"/>
          </a:xfrm>
          <a:prstGeom prst="rect">
            <a:avLst/>
          </a:prstGeom>
          <a:noFill/>
        </p:spPr>
        <p:txBody>
          <a:bodyPr wrap="square" rtlCol="0">
            <a:spAutoFit/>
          </a:bodyPr>
          <a:lstStyle/>
          <a:p>
            <a:r>
              <a:rPr lang="en-US" sz="3200" b="1" dirty="0">
                <a:latin typeface="+mj-lt"/>
              </a:rPr>
              <a:t>PROJECT WORK CONTRIBUTION</a:t>
            </a:r>
          </a:p>
        </p:txBody>
      </p:sp>
      <p:graphicFrame>
        <p:nvGraphicFramePr>
          <p:cNvPr id="10" name="Diagram 9">
            <a:extLst>
              <a:ext uri="{FF2B5EF4-FFF2-40B4-BE49-F238E27FC236}">
                <a16:creationId xmlns:a16="http://schemas.microsoft.com/office/drawing/2014/main" id="{A4CA0632-7279-7652-162F-0DA1638E37A1}"/>
              </a:ext>
            </a:extLst>
          </p:cNvPr>
          <p:cNvGraphicFramePr/>
          <p:nvPr>
            <p:extLst>
              <p:ext uri="{D42A27DB-BD31-4B8C-83A1-F6EECF244321}">
                <p14:modId xmlns:p14="http://schemas.microsoft.com/office/powerpoint/2010/main" val="1378521002"/>
              </p:ext>
            </p:extLst>
          </p:nvPr>
        </p:nvGraphicFramePr>
        <p:xfrm>
          <a:off x="135466" y="872641"/>
          <a:ext cx="11921066" cy="5697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4287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p:cNvSpPr/>
          <p:nvPr/>
        </p:nvSpPr>
        <p:spPr>
          <a:xfrm>
            <a:off x="8010526" y="3718227"/>
            <a:ext cx="1600198" cy="5143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8" name="矩形 7"/>
          <p:cNvSpPr/>
          <p:nvPr/>
        </p:nvSpPr>
        <p:spPr>
          <a:xfrm>
            <a:off x="5871936" y="2745736"/>
            <a:ext cx="5877378" cy="978729"/>
          </a:xfrm>
          <a:prstGeom prst="rect">
            <a:avLst/>
          </a:prstGeom>
        </p:spPr>
        <p:txBody>
          <a:bodyPr wrap="square">
            <a:spAutoFit/>
          </a:bodyPr>
          <a:lstStyle/>
          <a:p>
            <a:pPr lvl="0" algn="ctr">
              <a:lnSpc>
                <a:spcPct val="120000"/>
              </a:lnSpc>
              <a:defRPr/>
            </a:pPr>
            <a:r>
              <a:rPr lang="en-US" altLang="zh-CN" sz="1600">
                <a:solidFill>
                  <a:schemeClr val="bg1"/>
                </a:solidFill>
                <a:latin typeface="+mj-lt"/>
              </a:rPr>
              <a:t>I hope and I believe that this Template will your Time, Money and Reputation. I hope and I believe that this Template will your Time, Money and Reputation.</a:t>
            </a:r>
            <a:endParaRPr lang="zh-CN" altLang="en-US" sz="1600">
              <a:solidFill>
                <a:schemeClr val="bg1"/>
              </a:solidFill>
              <a:latin typeface="+mj-lt"/>
            </a:endParaRPr>
          </a:p>
        </p:txBody>
      </p:sp>
      <p:sp>
        <p:nvSpPr>
          <p:cNvPr id="10" name="矩形 9"/>
          <p:cNvSpPr/>
          <p:nvPr/>
        </p:nvSpPr>
        <p:spPr>
          <a:xfrm>
            <a:off x="660280" y="355357"/>
            <a:ext cx="6711978" cy="1215910"/>
          </a:xfrm>
          <a:prstGeom prst="rect">
            <a:avLst/>
          </a:prstGeom>
        </p:spPr>
        <p:txBody>
          <a:bodyPr wrap="square" lIns="91440" tIns="45720" rIns="91440" bIns="45720" anchor="t">
            <a:spAutoFit/>
          </a:bodyPr>
          <a:lstStyle/>
          <a:p>
            <a:pPr>
              <a:lnSpc>
                <a:spcPct val="120000"/>
              </a:lnSpc>
              <a:defRPr/>
            </a:pPr>
            <a:r>
              <a:rPr lang="tr-TR" altLang="zh-CN" sz="3200" b="1">
                <a:solidFill>
                  <a:schemeClr val="accent6">
                    <a:lumMod val="75000"/>
                  </a:schemeClr>
                </a:solidFill>
                <a:latin typeface="+mj-lt"/>
                <a:ea typeface="微软雅黑"/>
              </a:rPr>
              <a:t>INTRODUCTION TO BIKE RENTAL FOR SUSTAINABLE ENVIRONMENT</a:t>
            </a:r>
            <a:endParaRPr kumimoji="0" lang="zh-CN" altLang="en-US" sz="3200" b="1" i="0" u="none" strike="noStrike" kern="1200" cap="none" spc="0" normalizeH="0" baseline="0" noProof="0" err="1">
              <a:ln>
                <a:noFill/>
              </a:ln>
              <a:solidFill>
                <a:schemeClr val="accent6">
                  <a:lumMod val="75000"/>
                </a:schemeClr>
              </a:solidFill>
              <a:effectLst/>
              <a:uLnTx/>
              <a:uFillTx/>
              <a:latin typeface="+mj-lt"/>
              <a:ea typeface="微软雅黑"/>
            </a:endParaRPr>
          </a:p>
        </p:txBody>
      </p:sp>
      <p:pic>
        <p:nvPicPr>
          <p:cNvPr id="26" name="Picture 25" descr="Graphical user interface&#10;&#10;Description automatically generated with medium confidence">
            <a:extLst>
              <a:ext uri="{FF2B5EF4-FFF2-40B4-BE49-F238E27FC236}">
                <a16:creationId xmlns:a16="http://schemas.microsoft.com/office/drawing/2014/main" id="{263024BE-FC9C-D05D-2736-A489E8E44C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4932" y="1623321"/>
            <a:ext cx="5250465" cy="3711483"/>
          </a:xfrm>
          <a:prstGeom prst="rect">
            <a:avLst/>
          </a:prstGeom>
        </p:spPr>
      </p:pic>
      <p:sp>
        <p:nvSpPr>
          <p:cNvPr id="2" name="TextBox 1">
            <a:extLst>
              <a:ext uri="{FF2B5EF4-FFF2-40B4-BE49-F238E27FC236}">
                <a16:creationId xmlns:a16="http://schemas.microsoft.com/office/drawing/2014/main" id="{25528B1C-68FD-E69B-CE09-69DF7B99496A}"/>
              </a:ext>
            </a:extLst>
          </p:cNvPr>
          <p:cNvSpPr txBox="1"/>
          <p:nvPr/>
        </p:nvSpPr>
        <p:spPr>
          <a:xfrm>
            <a:off x="652526" y="1978268"/>
            <a:ext cx="528228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a:ea typeface="+mn-lt"/>
                <a:cs typeface="+mn-lt"/>
              </a:rPr>
              <a:t>The issue of the extensiveness of private car use is currently the main barrier in many urban areas.</a:t>
            </a:r>
            <a:endParaRPr lang="en-US"/>
          </a:p>
          <a:p>
            <a:endParaRPr lang="en-US"/>
          </a:p>
          <a:p>
            <a:pPr marL="285750" indent="-285750">
              <a:buFont typeface="Wingdings"/>
              <a:buChar char="q"/>
            </a:pPr>
            <a:r>
              <a:rPr lang="en-US">
                <a:ea typeface="+mn-lt"/>
                <a:cs typeface="+mn-lt"/>
              </a:rPr>
              <a:t>Bike rentals programs are thought to be a useful strategy for promoting alternate modes of transportation and can be utilized as a component of improving sustainable mobility in communities.</a:t>
            </a:r>
          </a:p>
          <a:p>
            <a:endParaRPr lang="en-US"/>
          </a:p>
          <a:p>
            <a:pPr marL="285750" indent="-285750">
              <a:buFont typeface="Wingdings"/>
              <a:buChar char="q"/>
            </a:pPr>
            <a:r>
              <a:rPr lang="en-US">
                <a:ea typeface="+mn-lt"/>
                <a:cs typeface="+mn-lt"/>
              </a:rPr>
              <a:t>Users of the bike-rental system can borrow a bike at one of the automated stations scattered across the city, ride it to their destination, and then return it to that station or vice versa.</a:t>
            </a:r>
            <a:endParaRPr lang="en-US"/>
          </a:p>
        </p:txBody>
      </p:sp>
    </p:spTree>
    <p:extLst>
      <p:ext uri="{BB962C8B-B14F-4D97-AF65-F5344CB8AC3E}">
        <p14:creationId xmlns:p14="http://schemas.microsoft.com/office/powerpoint/2010/main" val="4234492757"/>
      </p:ext>
    </p:extLst>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1228726" y="5467350"/>
            <a:ext cx="1600198" cy="514350"/>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4" name="文本框 3"/>
          <p:cNvSpPr txBox="1"/>
          <p:nvPr/>
        </p:nvSpPr>
        <p:spPr>
          <a:xfrm>
            <a:off x="4997622" y="919841"/>
            <a:ext cx="870751" cy="830997"/>
          </a:xfrm>
          <a:prstGeom prst="rect">
            <a:avLst/>
          </a:prstGeom>
          <a:noFill/>
        </p:spPr>
        <p:txBody>
          <a:bodyPr wrap="none" rtlCol="0">
            <a:spAutoFit/>
          </a:bodyPr>
          <a:lstStyle/>
          <a:p>
            <a:pPr algn="ctr"/>
            <a:r>
              <a:rPr lang="en-US" altLang="zh-CN" sz="4800" b="1">
                <a:solidFill>
                  <a:schemeClr val="tx1">
                    <a:lumMod val="75000"/>
                    <a:lumOff val="25000"/>
                  </a:schemeClr>
                </a:solidFill>
                <a:latin typeface="+mj-lt"/>
              </a:rPr>
              <a:t>01</a:t>
            </a:r>
            <a:endParaRPr lang="zh-CN" altLang="en-US" sz="4800" b="1">
              <a:solidFill>
                <a:schemeClr val="tx1">
                  <a:lumMod val="75000"/>
                  <a:lumOff val="25000"/>
                </a:schemeClr>
              </a:solidFill>
              <a:latin typeface="+mj-lt"/>
            </a:endParaRPr>
          </a:p>
        </p:txBody>
      </p:sp>
      <p:sp>
        <p:nvSpPr>
          <p:cNvPr id="5" name="文本框 4"/>
          <p:cNvSpPr txBox="1"/>
          <p:nvPr/>
        </p:nvSpPr>
        <p:spPr>
          <a:xfrm>
            <a:off x="4997622" y="2810822"/>
            <a:ext cx="870751" cy="830997"/>
          </a:xfrm>
          <a:prstGeom prst="rect">
            <a:avLst/>
          </a:prstGeom>
          <a:noFill/>
        </p:spPr>
        <p:txBody>
          <a:bodyPr wrap="none" rtlCol="0">
            <a:spAutoFit/>
          </a:bodyPr>
          <a:lstStyle/>
          <a:p>
            <a:pPr algn="ctr"/>
            <a:r>
              <a:rPr lang="en-US" altLang="zh-CN" sz="4800" b="1">
                <a:solidFill>
                  <a:schemeClr val="tx1">
                    <a:lumMod val="75000"/>
                    <a:lumOff val="25000"/>
                  </a:schemeClr>
                </a:solidFill>
                <a:latin typeface="+mj-lt"/>
              </a:rPr>
              <a:t>02</a:t>
            </a:r>
            <a:endParaRPr lang="zh-CN" altLang="en-US" sz="4800" b="1">
              <a:solidFill>
                <a:schemeClr val="tx1">
                  <a:lumMod val="75000"/>
                  <a:lumOff val="25000"/>
                </a:schemeClr>
              </a:solidFill>
              <a:latin typeface="+mj-lt"/>
            </a:endParaRPr>
          </a:p>
        </p:txBody>
      </p:sp>
      <p:sp>
        <p:nvSpPr>
          <p:cNvPr id="6" name="文本框 5"/>
          <p:cNvSpPr txBox="1"/>
          <p:nvPr/>
        </p:nvSpPr>
        <p:spPr>
          <a:xfrm>
            <a:off x="4997622" y="4701803"/>
            <a:ext cx="870751" cy="830997"/>
          </a:xfrm>
          <a:prstGeom prst="rect">
            <a:avLst/>
          </a:prstGeom>
          <a:noFill/>
        </p:spPr>
        <p:txBody>
          <a:bodyPr wrap="none" rtlCol="0">
            <a:spAutoFit/>
          </a:bodyPr>
          <a:lstStyle/>
          <a:p>
            <a:pPr algn="ctr"/>
            <a:r>
              <a:rPr lang="en-US" altLang="zh-CN" sz="4800" b="1">
                <a:solidFill>
                  <a:schemeClr val="tx1">
                    <a:lumMod val="75000"/>
                    <a:lumOff val="25000"/>
                  </a:schemeClr>
                </a:solidFill>
                <a:latin typeface="+mj-lt"/>
              </a:rPr>
              <a:t>03</a:t>
            </a:r>
            <a:endParaRPr lang="zh-CN" altLang="en-US" sz="4800" b="1">
              <a:solidFill>
                <a:schemeClr val="tx1">
                  <a:lumMod val="75000"/>
                  <a:lumOff val="25000"/>
                </a:schemeClr>
              </a:solidFill>
              <a:latin typeface="+mj-lt"/>
            </a:endParaRPr>
          </a:p>
        </p:txBody>
      </p:sp>
      <p:sp>
        <p:nvSpPr>
          <p:cNvPr id="7" name="文本框 6"/>
          <p:cNvSpPr txBox="1"/>
          <p:nvPr/>
        </p:nvSpPr>
        <p:spPr>
          <a:xfrm>
            <a:off x="8407571" y="919841"/>
            <a:ext cx="870751" cy="830997"/>
          </a:xfrm>
          <a:prstGeom prst="rect">
            <a:avLst/>
          </a:prstGeom>
          <a:noFill/>
        </p:spPr>
        <p:txBody>
          <a:bodyPr wrap="none" rtlCol="0">
            <a:spAutoFit/>
          </a:bodyPr>
          <a:lstStyle/>
          <a:p>
            <a:pPr algn="ctr"/>
            <a:r>
              <a:rPr lang="en-US" altLang="zh-CN" sz="4800" b="1">
                <a:solidFill>
                  <a:schemeClr val="tx1">
                    <a:lumMod val="75000"/>
                    <a:lumOff val="25000"/>
                  </a:schemeClr>
                </a:solidFill>
                <a:latin typeface="+mj-lt"/>
              </a:rPr>
              <a:t>04</a:t>
            </a:r>
            <a:endParaRPr lang="zh-CN" altLang="en-US" sz="4800" b="1">
              <a:solidFill>
                <a:schemeClr val="tx1">
                  <a:lumMod val="75000"/>
                  <a:lumOff val="25000"/>
                </a:schemeClr>
              </a:solidFill>
              <a:latin typeface="+mj-lt"/>
            </a:endParaRPr>
          </a:p>
        </p:txBody>
      </p:sp>
      <p:sp>
        <p:nvSpPr>
          <p:cNvPr id="8" name="文本框 7"/>
          <p:cNvSpPr txBox="1"/>
          <p:nvPr/>
        </p:nvSpPr>
        <p:spPr>
          <a:xfrm>
            <a:off x="8407571" y="2810822"/>
            <a:ext cx="870751" cy="830997"/>
          </a:xfrm>
          <a:prstGeom prst="rect">
            <a:avLst/>
          </a:prstGeom>
          <a:noFill/>
        </p:spPr>
        <p:txBody>
          <a:bodyPr wrap="none" rtlCol="0">
            <a:spAutoFit/>
          </a:bodyPr>
          <a:lstStyle/>
          <a:p>
            <a:pPr algn="ctr"/>
            <a:r>
              <a:rPr lang="en-US" altLang="zh-CN" sz="4800" b="1">
                <a:solidFill>
                  <a:schemeClr val="tx1">
                    <a:lumMod val="75000"/>
                    <a:lumOff val="25000"/>
                  </a:schemeClr>
                </a:solidFill>
                <a:latin typeface="+mj-lt"/>
              </a:rPr>
              <a:t>05</a:t>
            </a:r>
            <a:endParaRPr lang="zh-CN" altLang="en-US" sz="4800" b="1">
              <a:solidFill>
                <a:schemeClr val="tx1">
                  <a:lumMod val="75000"/>
                  <a:lumOff val="25000"/>
                </a:schemeClr>
              </a:solidFill>
              <a:latin typeface="+mj-lt"/>
            </a:endParaRPr>
          </a:p>
        </p:txBody>
      </p:sp>
      <p:sp>
        <p:nvSpPr>
          <p:cNvPr id="9" name="文本框 8"/>
          <p:cNvSpPr txBox="1"/>
          <p:nvPr/>
        </p:nvSpPr>
        <p:spPr>
          <a:xfrm>
            <a:off x="8407571" y="4701803"/>
            <a:ext cx="870751" cy="830997"/>
          </a:xfrm>
          <a:prstGeom prst="rect">
            <a:avLst/>
          </a:prstGeom>
          <a:noFill/>
        </p:spPr>
        <p:txBody>
          <a:bodyPr wrap="none" rtlCol="0">
            <a:spAutoFit/>
          </a:bodyPr>
          <a:lstStyle/>
          <a:p>
            <a:pPr algn="ctr"/>
            <a:r>
              <a:rPr lang="en-US" altLang="zh-CN" sz="4800" b="1">
                <a:solidFill>
                  <a:schemeClr val="tx1">
                    <a:lumMod val="75000"/>
                    <a:lumOff val="25000"/>
                  </a:schemeClr>
                </a:solidFill>
                <a:latin typeface="+mj-lt"/>
              </a:rPr>
              <a:t>06</a:t>
            </a:r>
            <a:endParaRPr lang="zh-CN" altLang="en-US" sz="4800" b="1">
              <a:solidFill>
                <a:schemeClr val="tx1">
                  <a:lumMod val="75000"/>
                  <a:lumOff val="25000"/>
                </a:schemeClr>
              </a:solidFill>
              <a:latin typeface="+mj-lt"/>
            </a:endParaRPr>
          </a:p>
        </p:txBody>
      </p:sp>
      <p:sp>
        <p:nvSpPr>
          <p:cNvPr id="10" name="矩形 9"/>
          <p:cNvSpPr/>
          <p:nvPr/>
        </p:nvSpPr>
        <p:spPr>
          <a:xfrm>
            <a:off x="5862750" y="1003021"/>
            <a:ext cx="2344284" cy="959493"/>
          </a:xfrm>
          <a:prstGeom prst="rect">
            <a:avLst/>
          </a:prstGeom>
        </p:spPr>
        <p:txBody>
          <a:bodyPr wrap="square" lIns="91440" tIns="45720" rIns="91440" bIns="45720" anchor="t">
            <a:spAutoFit/>
          </a:bodyPr>
          <a:lstStyle/>
          <a:p>
            <a:pPr>
              <a:lnSpc>
                <a:spcPct val="120000"/>
              </a:lnSpc>
              <a:defRPr/>
            </a:pPr>
            <a:r>
              <a:rPr lang="en-US" sz="1600">
                <a:ea typeface="+mn-lt"/>
                <a:cs typeface="+mn-lt"/>
              </a:rPr>
              <a:t>Urban population rate has highly increased in the last decades.</a:t>
            </a:r>
          </a:p>
        </p:txBody>
      </p:sp>
      <p:sp>
        <p:nvSpPr>
          <p:cNvPr id="11" name="矩形 10"/>
          <p:cNvSpPr/>
          <p:nvPr/>
        </p:nvSpPr>
        <p:spPr>
          <a:xfrm>
            <a:off x="9276758" y="1003021"/>
            <a:ext cx="2344284" cy="1077218"/>
          </a:xfrm>
          <a:prstGeom prst="rect">
            <a:avLst/>
          </a:prstGeom>
        </p:spPr>
        <p:txBody>
          <a:bodyPr wrap="square" lIns="91440" tIns="45720" rIns="91440" bIns="45720" anchor="t">
            <a:spAutoFit/>
          </a:bodyPr>
          <a:lstStyle/>
          <a:p>
            <a:pPr>
              <a:defRPr/>
            </a:pPr>
            <a:r>
              <a:rPr lang="en-US" sz="1600" dirty="0">
                <a:ea typeface="+mn-lt"/>
                <a:cs typeface="+mn-lt"/>
              </a:rPr>
              <a:t>Individuals produce numerous trips with diverse purposes.</a:t>
            </a:r>
            <a:endParaRPr lang="en-US" sz="1600" dirty="0"/>
          </a:p>
        </p:txBody>
      </p:sp>
      <p:sp>
        <p:nvSpPr>
          <p:cNvPr id="12" name="矩形 11"/>
          <p:cNvSpPr/>
          <p:nvPr/>
        </p:nvSpPr>
        <p:spPr>
          <a:xfrm>
            <a:off x="5862750" y="2803614"/>
            <a:ext cx="2344284" cy="664028"/>
          </a:xfrm>
          <a:prstGeom prst="rect">
            <a:avLst/>
          </a:prstGeom>
        </p:spPr>
        <p:txBody>
          <a:bodyPr wrap="square" lIns="91440" tIns="45720" rIns="91440" bIns="45720" anchor="t">
            <a:spAutoFit/>
          </a:bodyPr>
          <a:lstStyle/>
          <a:p>
            <a:pPr>
              <a:lnSpc>
                <a:spcPct val="120000"/>
              </a:lnSpc>
              <a:defRPr/>
            </a:pPr>
            <a:r>
              <a:rPr lang="en-US" sz="1600" dirty="0">
                <a:ea typeface="+mn-lt"/>
                <a:cs typeface="+mn-lt"/>
              </a:rPr>
              <a:t>Peoples are focused on cities.</a:t>
            </a:r>
            <a:endParaRPr lang="en-US" dirty="0"/>
          </a:p>
        </p:txBody>
      </p:sp>
      <p:sp>
        <p:nvSpPr>
          <p:cNvPr id="13" name="矩形 12"/>
          <p:cNvSpPr/>
          <p:nvPr/>
        </p:nvSpPr>
        <p:spPr>
          <a:xfrm>
            <a:off x="9276758" y="2861123"/>
            <a:ext cx="2344284" cy="1599669"/>
          </a:xfrm>
          <a:prstGeom prst="rect">
            <a:avLst/>
          </a:prstGeom>
        </p:spPr>
        <p:txBody>
          <a:bodyPr wrap="square" lIns="91440" tIns="45720" rIns="91440" bIns="45720" anchor="t">
            <a:spAutoFit/>
          </a:bodyPr>
          <a:lstStyle/>
          <a:p>
            <a:pPr>
              <a:defRPr/>
            </a:pPr>
            <a:r>
              <a:rPr lang="en-US" sz="1600" dirty="0">
                <a:ea typeface="+mn-lt"/>
                <a:cs typeface="+mn-lt"/>
              </a:rPr>
              <a:t>The excessive use of several vehicles causes significant negative impacts. </a:t>
            </a:r>
          </a:p>
          <a:p>
            <a:pPr>
              <a:lnSpc>
                <a:spcPct val="120000"/>
              </a:lnSpc>
              <a:defRPr/>
            </a:pPr>
            <a:endParaRPr lang="en-US" sz="1600"/>
          </a:p>
        </p:txBody>
      </p:sp>
      <p:sp>
        <p:nvSpPr>
          <p:cNvPr id="14" name="矩形 13"/>
          <p:cNvSpPr/>
          <p:nvPr/>
        </p:nvSpPr>
        <p:spPr>
          <a:xfrm>
            <a:off x="5862750" y="4704848"/>
            <a:ext cx="2344284" cy="1107226"/>
          </a:xfrm>
          <a:prstGeom prst="rect">
            <a:avLst/>
          </a:prstGeom>
        </p:spPr>
        <p:txBody>
          <a:bodyPr wrap="square" lIns="91440" tIns="45720" rIns="91440" bIns="45720" anchor="t">
            <a:spAutoFit/>
          </a:bodyPr>
          <a:lstStyle/>
          <a:p>
            <a:pPr>
              <a:defRPr/>
            </a:pPr>
            <a:r>
              <a:rPr lang="en-US" sz="1600" dirty="0">
                <a:ea typeface="+mn-lt"/>
                <a:cs typeface="+mn-lt"/>
              </a:rPr>
              <a:t>Urban mobility is a relevant human activities in cities.</a:t>
            </a:r>
          </a:p>
          <a:p>
            <a:pPr>
              <a:lnSpc>
                <a:spcPct val="120000"/>
              </a:lnSpc>
              <a:defRPr/>
            </a:pPr>
            <a:endParaRPr lang="en-US" sz="1600"/>
          </a:p>
        </p:txBody>
      </p:sp>
      <p:sp>
        <p:nvSpPr>
          <p:cNvPr id="15" name="矩形 14"/>
          <p:cNvSpPr/>
          <p:nvPr/>
        </p:nvSpPr>
        <p:spPr>
          <a:xfrm>
            <a:off x="9276758" y="4704848"/>
            <a:ext cx="2344284" cy="1077218"/>
          </a:xfrm>
          <a:prstGeom prst="rect">
            <a:avLst/>
          </a:prstGeom>
        </p:spPr>
        <p:txBody>
          <a:bodyPr wrap="square" lIns="91440" tIns="45720" rIns="91440" bIns="45720" anchor="t">
            <a:spAutoFit/>
          </a:bodyPr>
          <a:lstStyle/>
          <a:p>
            <a:pPr>
              <a:defRPr/>
            </a:pPr>
            <a:r>
              <a:rPr lang="en-US" sz="1600">
                <a:latin typeface="Palatino Linotype"/>
                <a:ea typeface="微软雅黑"/>
              </a:rPr>
              <a:t>Pollution emitted by vehicles is harmful for environment and public health. </a:t>
            </a:r>
            <a:endParaRPr lang="en-US" sz="1600">
              <a:ea typeface="+mn-lt"/>
              <a:cs typeface="+mn-lt"/>
            </a:endParaRPr>
          </a:p>
        </p:txBody>
      </p:sp>
      <p:sp>
        <p:nvSpPr>
          <p:cNvPr id="17" name="矩形 16"/>
          <p:cNvSpPr/>
          <p:nvPr/>
        </p:nvSpPr>
        <p:spPr>
          <a:xfrm>
            <a:off x="1239157" y="5530626"/>
            <a:ext cx="1600199" cy="387798"/>
          </a:xfrm>
          <a:prstGeom prst="rect">
            <a:avLst/>
          </a:prstGeom>
        </p:spPr>
        <p:txBody>
          <a:bodyPr wrap="square">
            <a:spAutoFit/>
          </a:bodyPr>
          <a:lstStyle/>
          <a:p>
            <a:pPr lvl="0" algn="ctr">
              <a:lnSpc>
                <a:spcPct val="120000"/>
              </a:lnSpc>
              <a:defRPr/>
            </a:pPr>
            <a:r>
              <a:rPr lang="tr-TR" altLang="zh-CN" sz="1600">
                <a:solidFill>
                  <a:schemeClr val="bg1"/>
                </a:solidFill>
                <a:latin typeface="+mj-lt"/>
                <a:ea typeface="微软雅黑"/>
              </a:rPr>
              <a:t>TITLE HERE</a:t>
            </a:r>
            <a:endParaRPr kumimoji="0" lang="zh-CN" altLang="en-US" sz="1600" i="0" u="none" strike="noStrike" kern="1200" cap="none" spc="0" normalizeH="0" baseline="0" noProof="0">
              <a:ln>
                <a:noFill/>
              </a:ln>
              <a:solidFill>
                <a:schemeClr val="bg1"/>
              </a:solidFill>
              <a:effectLst/>
              <a:uLnTx/>
              <a:uFillTx/>
              <a:latin typeface="+mj-lt"/>
              <a:ea typeface="微软雅黑"/>
            </a:endParaRPr>
          </a:p>
        </p:txBody>
      </p:sp>
      <p:pic>
        <p:nvPicPr>
          <p:cNvPr id="20" name="Picture Placeholder 19" descr="Icon&#10;&#10;Description automatically generated">
            <a:extLst>
              <a:ext uri="{FF2B5EF4-FFF2-40B4-BE49-F238E27FC236}">
                <a16:creationId xmlns:a16="http://schemas.microsoft.com/office/drawing/2014/main" id="{CEF4F032-539B-84AE-B758-516BAF957FB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0417" r="20417"/>
          <a:stretch>
            <a:fillRect/>
          </a:stretch>
        </p:blipFill>
        <p:spPr>
          <a:xfrm>
            <a:off x="10431" y="0"/>
            <a:ext cx="4057650" cy="6858000"/>
          </a:xfrm>
        </p:spPr>
      </p:pic>
      <p:sp>
        <p:nvSpPr>
          <p:cNvPr id="21" name="TextBox 20">
            <a:extLst>
              <a:ext uri="{FF2B5EF4-FFF2-40B4-BE49-F238E27FC236}">
                <a16:creationId xmlns:a16="http://schemas.microsoft.com/office/drawing/2014/main" id="{523ADAA7-A242-F8B2-E995-CEC82E08DD74}"/>
              </a:ext>
            </a:extLst>
          </p:cNvPr>
          <p:cNvSpPr txBox="1"/>
          <p:nvPr/>
        </p:nvSpPr>
        <p:spPr>
          <a:xfrm>
            <a:off x="225657" y="354801"/>
            <a:ext cx="5376041" cy="584775"/>
          </a:xfrm>
          <a:prstGeom prst="rect">
            <a:avLst/>
          </a:prstGeom>
          <a:noFill/>
        </p:spPr>
        <p:txBody>
          <a:bodyPr wrap="square" rtlCol="0">
            <a:spAutoFit/>
          </a:bodyPr>
          <a:lstStyle/>
          <a:p>
            <a:r>
              <a:rPr lang="en-US" sz="3200" b="1">
                <a:solidFill>
                  <a:srgbClr val="92D050"/>
                </a:solidFill>
                <a:latin typeface="+mj-lt"/>
              </a:rPr>
              <a:t>PROBLEM STATEMENT</a:t>
            </a:r>
          </a:p>
        </p:txBody>
      </p:sp>
    </p:spTree>
    <p:extLst>
      <p:ext uri="{BB962C8B-B14F-4D97-AF65-F5344CB8AC3E}">
        <p14:creationId xmlns:p14="http://schemas.microsoft.com/office/powerpoint/2010/main" val="2148356968"/>
      </p:ext>
    </p:extLst>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2" name="矩形 1"/>
          <p:cNvSpPr/>
          <p:nvPr/>
        </p:nvSpPr>
        <p:spPr>
          <a:xfrm>
            <a:off x="0" y="0"/>
            <a:ext cx="12192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66022" y="2792544"/>
            <a:ext cx="10462415" cy="830997"/>
          </a:xfrm>
          <a:prstGeom prst="rect">
            <a:avLst/>
          </a:prstGeom>
        </p:spPr>
        <p:txBody>
          <a:bodyPr wrap="square" lIns="91440" tIns="45720" rIns="91440" bIns="45720" anchor="t">
            <a:spAutoFit/>
          </a:bodyPr>
          <a:lstStyle/>
          <a:p>
            <a:pPr marL="285750" indent="-285750">
              <a:buFont typeface="Arial"/>
              <a:buChar char="•"/>
              <a:defRPr/>
            </a:pPr>
            <a:r>
              <a:rPr lang="en-US" sz="1600">
                <a:ea typeface="+mn-lt"/>
                <a:cs typeface="+mn-lt"/>
              </a:rPr>
              <a:t>Bicycles are provided for free without any restrictions</a:t>
            </a:r>
            <a:endParaRPr lang="en-US"/>
          </a:p>
          <a:p>
            <a:pPr marL="285750" indent="-285750">
              <a:buFont typeface="Arial"/>
              <a:buChar char="•"/>
              <a:defRPr/>
            </a:pPr>
            <a:r>
              <a:rPr lang="en-US" sz="1600">
                <a:ea typeface="+mn-lt"/>
                <a:cs typeface="+mn-lt"/>
              </a:rPr>
              <a:t>No registration, Identification, fee, locks etc. Suitable for smaller cities</a:t>
            </a:r>
            <a:endParaRPr lang="en-US"/>
          </a:p>
          <a:p>
            <a:pPr marL="285750" indent="-285750">
              <a:buFont typeface="Arial"/>
              <a:buChar char="•"/>
              <a:defRPr/>
            </a:pPr>
            <a:r>
              <a:rPr lang="en-US" sz="1600">
                <a:ea typeface="+mn-lt"/>
                <a:cs typeface="+mn-lt"/>
              </a:rPr>
              <a:t>Good effect: Everyone has access to it. Bad effect: Stolen, vandalized and damaged</a:t>
            </a:r>
            <a:endParaRPr lang="en-US"/>
          </a:p>
        </p:txBody>
      </p:sp>
      <p:sp>
        <p:nvSpPr>
          <p:cNvPr id="17" name="矩形 16"/>
          <p:cNvSpPr/>
          <p:nvPr/>
        </p:nvSpPr>
        <p:spPr>
          <a:xfrm>
            <a:off x="666023" y="861518"/>
            <a:ext cx="10217179" cy="1092800"/>
          </a:xfrm>
          <a:prstGeom prst="rect">
            <a:avLst/>
          </a:prstGeom>
        </p:spPr>
        <p:txBody>
          <a:bodyPr wrap="square" lIns="91440" tIns="45720" rIns="91440" bIns="45720" anchor="t">
            <a:spAutoFit/>
          </a:bodyPr>
          <a:lstStyle/>
          <a:p>
            <a:pPr>
              <a:lnSpc>
                <a:spcPct val="120000"/>
              </a:lnSpc>
              <a:defRPr/>
            </a:pPr>
            <a:r>
              <a:rPr lang="tr-TR" sz="2800" err="1">
                <a:ea typeface="+mn-lt"/>
                <a:cs typeface="+mn-lt"/>
              </a:rPr>
              <a:t>We</a:t>
            </a:r>
            <a:r>
              <a:rPr lang="tr-TR" sz="2800">
                <a:ea typeface="+mn-lt"/>
                <a:cs typeface="+mn-lt"/>
              </a:rPr>
              <a:t> </a:t>
            </a:r>
            <a:r>
              <a:rPr lang="tr-TR" sz="2800" err="1">
                <a:ea typeface="+mn-lt"/>
                <a:cs typeface="+mn-lt"/>
              </a:rPr>
              <a:t>grouped</a:t>
            </a:r>
            <a:r>
              <a:rPr lang="tr-TR" sz="2800">
                <a:ea typeface="+mn-lt"/>
                <a:cs typeface="+mn-lt"/>
              </a:rPr>
              <a:t> </a:t>
            </a:r>
            <a:r>
              <a:rPr lang="tr-TR" sz="2800" err="1">
                <a:ea typeface="+mn-lt"/>
                <a:cs typeface="+mn-lt"/>
              </a:rPr>
              <a:t>our</a:t>
            </a:r>
            <a:r>
              <a:rPr lang="tr-TR" sz="2800">
                <a:ea typeface="+mn-lt"/>
                <a:cs typeface="+mn-lt"/>
              </a:rPr>
              <a:t> </a:t>
            </a:r>
            <a:r>
              <a:rPr lang="tr-TR" sz="2800" err="1">
                <a:ea typeface="+mn-lt"/>
                <a:cs typeface="+mn-lt"/>
              </a:rPr>
              <a:t>findings</a:t>
            </a:r>
            <a:r>
              <a:rPr lang="tr-TR" sz="2800">
                <a:ea typeface="+mn-lt"/>
                <a:cs typeface="+mn-lt"/>
              </a:rPr>
              <a:t> of </a:t>
            </a:r>
            <a:r>
              <a:rPr lang="tr-TR" sz="2800" err="1">
                <a:ea typeface="+mn-lt"/>
                <a:cs typeface="+mn-lt"/>
              </a:rPr>
              <a:t>the</a:t>
            </a:r>
            <a:r>
              <a:rPr lang="tr-TR" sz="2800">
                <a:ea typeface="+mn-lt"/>
                <a:cs typeface="+mn-lt"/>
              </a:rPr>
              <a:t> </a:t>
            </a:r>
            <a:r>
              <a:rPr lang="tr-TR" sz="2800" err="1">
                <a:ea typeface="+mn-lt"/>
                <a:cs typeface="+mn-lt"/>
              </a:rPr>
              <a:t>existing</a:t>
            </a:r>
            <a:r>
              <a:rPr lang="tr-TR" sz="2800">
                <a:ea typeface="+mn-lt"/>
                <a:cs typeface="+mn-lt"/>
              </a:rPr>
              <a:t> </a:t>
            </a:r>
            <a:r>
              <a:rPr lang="tr-TR" sz="2800" err="1">
                <a:ea typeface="+mn-lt"/>
                <a:cs typeface="+mn-lt"/>
              </a:rPr>
              <a:t>solution</a:t>
            </a:r>
            <a:r>
              <a:rPr lang="tr-TR" sz="2800">
                <a:ea typeface="+mn-lt"/>
                <a:cs typeface="+mn-lt"/>
              </a:rPr>
              <a:t> in </a:t>
            </a:r>
            <a:r>
              <a:rPr lang="tr-TR" sz="2800" err="1">
                <a:ea typeface="+mn-lt"/>
                <a:cs typeface="+mn-lt"/>
              </a:rPr>
              <a:t>three</a:t>
            </a:r>
            <a:r>
              <a:rPr lang="tr-TR" sz="2800">
                <a:ea typeface="+mn-lt"/>
                <a:cs typeface="+mn-lt"/>
              </a:rPr>
              <a:t> </a:t>
            </a:r>
            <a:r>
              <a:rPr lang="tr-TR" sz="2800" err="1">
                <a:ea typeface="+mn-lt"/>
                <a:cs typeface="+mn-lt"/>
              </a:rPr>
              <a:t>broad</a:t>
            </a:r>
            <a:r>
              <a:rPr lang="tr-TR" sz="2800">
                <a:ea typeface="+mn-lt"/>
                <a:cs typeface="+mn-lt"/>
              </a:rPr>
              <a:t> </a:t>
            </a:r>
            <a:r>
              <a:rPr lang="tr-TR" sz="2800" err="1">
                <a:ea typeface="+mn-lt"/>
                <a:cs typeface="+mn-lt"/>
              </a:rPr>
              <a:t>categories</a:t>
            </a:r>
            <a:r>
              <a:rPr lang="tr-TR" sz="2800">
                <a:ea typeface="+mn-lt"/>
                <a:cs typeface="+mn-lt"/>
              </a:rPr>
              <a:t>: </a:t>
            </a:r>
            <a:endParaRPr lang="en-US" altLang="zh-CN" sz="2800">
              <a:cs typeface="+mn-cs"/>
            </a:endParaRPr>
          </a:p>
        </p:txBody>
      </p:sp>
      <p:sp>
        <p:nvSpPr>
          <p:cNvPr id="21" name="文本框 20"/>
          <p:cNvSpPr txBox="1"/>
          <p:nvPr/>
        </p:nvSpPr>
        <p:spPr>
          <a:xfrm>
            <a:off x="665211" y="408087"/>
            <a:ext cx="3701655" cy="523220"/>
          </a:xfrm>
          <a:prstGeom prst="rect">
            <a:avLst/>
          </a:prstGeom>
          <a:noFill/>
        </p:spPr>
        <p:txBody>
          <a:bodyPr wrap="none" rtlCol="0">
            <a:spAutoFit/>
            <a:scene3d>
              <a:camera prst="orthographicFront"/>
              <a:lightRig rig="threePt" dir="t"/>
            </a:scene3d>
            <a:sp3d contourW="12700"/>
          </a:bodyPr>
          <a:lstStyle/>
          <a:p>
            <a:pPr algn="ctr"/>
            <a:r>
              <a:rPr lang="tr-TR" altLang="zh-CN" sz="2800" b="1">
                <a:solidFill>
                  <a:srgbClr val="00B050"/>
                </a:solidFill>
                <a:latin typeface="+mj-lt"/>
                <a:ea typeface="时尚中黑简体" panose="01010104010101010101" pitchFamily="2" charset="-122"/>
              </a:rPr>
              <a:t>EXISTING SOLUTIONS</a:t>
            </a:r>
            <a:endParaRPr lang="zh-CN" altLang="en-US" sz="2800" b="1">
              <a:solidFill>
                <a:srgbClr val="00B050"/>
              </a:solidFill>
              <a:latin typeface="+mj-lt"/>
              <a:ea typeface="时尚中黑简体" panose="01010104010101010101" pitchFamily="2" charset="-122"/>
            </a:endParaRPr>
          </a:p>
        </p:txBody>
      </p:sp>
      <p:sp>
        <p:nvSpPr>
          <p:cNvPr id="7" name="文本框 20">
            <a:extLst>
              <a:ext uri="{FF2B5EF4-FFF2-40B4-BE49-F238E27FC236}">
                <a16:creationId xmlns:a16="http://schemas.microsoft.com/office/drawing/2014/main" id="{D918F6EE-A466-AE9C-46BA-CA3BBBF96E5C}"/>
              </a:ext>
            </a:extLst>
          </p:cNvPr>
          <p:cNvSpPr txBox="1"/>
          <p:nvPr/>
        </p:nvSpPr>
        <p:spPr>
          <a:xfrm>
            <a:off x="672889" y="2262766"/>
            <a:ext cx="4347665" cy="461665"/>
          </a:xfrm>
          <a:prstGeom prst="rect">
            <a:avLst/>
          </a:prstGeom>
          <a:noFill/>
        </p:spPr>
        <p:txBody>
          <a:bodyPr wrap="none" lIns="91440" tIns="45720" rIns="91440" bIns="45720" rtlCol="0" anchor="t">
            <a:spAutoFit/>
            <a:scene3d>
              <a:camera prst="orthographicFront"/>
              <a:lightRig rig="threePt" dir="t"/>
            </a:scene3d>
            <a:sp3d contourW="12700"/>
          </a:bodyPr>
          <a:lstStyle/>
          <a:p>
            <a:pPr algn="ctr"/>
            <a:r>
              <a:rPr lang="tr-TR" altLang="zh-CN" sz="2400" err="1">
                <a:solidFill>
                  <a:srgbClr val="00B050"/>
                </a:solidFill>
                <a:latin typeface="Century Gothic"/>
                <a:ea typeface="时尚中黑简体"/>
              </a:rPr>
              <a:t>Traditional</a:t>
            </a:r>
            <a:r>
              <a:rPr lang="tr-TR" altLang="zh-CN" sz="2400">
                <a:solidFill>
                  <a:srgbClr val="00B050"/>
                </a:solidFill>
                <a:latin typeface="Century Gothic"/>
                <a:ea typeface="时尚中黑简体"/>
              </a:rPr>
              <a:t> / First </a:t>
            </a:r>
            <a:r>
              <a:rPr lang="tr-TR" altLang="zh-CN" sz="2400" err="1">
                <a:solidFill>
                  <a:srgbClr val="00B050"/>
                </a:solidFill>
                <a:latin typeface="Century Gothic"/>
                <a:ea typeface="时尚中黑简体"/>
              </a:rPr>
              <a:t>Generation</a:t>
            </a:r>
          </a:p>
        </p:txBody>
      </p:sp>
      <p:sp>
        <p:nvSpPr>
          <p:cNvPr id="9" name="矩形 15">
            <a:extLst>
              <a:ext uri="{FF2B5EF4-FFF2-40B4-BE49-F238E27FC236}">
                <a16:creationId xmlns:a16="http://schemas.microsoft.com/office/drawing/2014/main" id="{30C106B4-DF4B-7DE1-6051-B39671702EC8}"/>
              </a:ext>
            </a:extLst>
          </p:cNvPr>
          <p:cNvSpPr/>
          <p:nvPr/>
        </p:nvSpPr>
        <p:spPr>
          <a:xfrm>
            <a:off x="637267" y="4158392"/>
            <a:ext cx="10462415" cy="830997"/>
          </a:xfrm>
          <a:prstGeom prst="rect">
            <a:avLst/>
          </a:prstGeom>
        </p:spPr>
        <p:txBody>
          <a:bodyPr wrap="square" lIns="91440" tIns="45720" rIns="91440" bIns="45720" anchor="t">
            <a:spAutoFit/>
          </a:bodyPr>
          <a:lstStyle/>
          <a:p>
            <a:pPr marL="285750" indent="-285750">
              <a:buFont typeface="Arial"/>
              <a:buChar char="•"/>
              <a:defRPr/>
            </a:pPr>
            <a:r>
              <a:rPr lang="en-US" sz="1600">
                <a:ea typeface="+mn-lt"/>
                <a:cs typeface="+mn-lt"/>
              </a:rPr>
              <a:t>Bicycles are provided for a small fee and restricted movement</a:t>
            </a:r>
            <a:endParaRPr lang="en-US">
              <a:ea typeface="+mn-lt"/>
              <a:cs typeface="+mn-lt"/>
            </a:endParaRPr>
          </a:p>
          <a:p>
            <a:pPr marL="285750" indent="-285750">
              <a:buFont typeface="Arial"/>
              <a:buChar char="•"/>
              <a:defRPr/>
            </a:pPr>
            <a:r>
              <a:rPr lang="en-US" sz="1600">
                <a:ea typeface="+mn-lt"/>
                <a:cs typeface="+mn-lt"/>
              </a:rPr>
              <a:t>Usually managed by the community or state. Suitable of mid-size cities</a:t>
            </a:r>
            <a:endParaRPr lang="en-US"/>
          </a:p>
          <a:p>
            <a:pPr marL="285750" indent="-285750">
              <a:buFont typeface="Arial"/>
              <a:buChar char="•"/>
              <a:defRPr/>
            </a:pPr>
            <a:r>
              <a:rPr lang="en-US" sz="1600">
                <a:ea typeface="+mn-lt"/>
                <a:cs typeface="+mn-lt"/>
              </a:rPr>
              <a:t>Good effect: No registration, Durable bikes and safe. Bad effect: Fees, No tracking systems</a:t>
            </a:r>
            <a:endParaRPr lang="en-US"/>
          </a:p>
        </p:txBody>
      </p:sp>
      <p:sp>
        <p:nvSpPr>
          <p:cNvPr id="11" name="矩形 15">
            <a:extLst>
              <a:ext uri="{FF2B5EF4-FFF2-40B4-BE49-F238E27FC236}">
                <a16:creationId xmlns:a16="http://schemas.microsoft.com/office/drawing/2014/main" id="{F746AF6F-02FE-E0CB-5DA3-C99F52BE78CB}"/>
              </a:ext>
            </a:extLst>
          </p:cNvPr>
          <p:cNvSpPr/>
          <p:nvPr/>
        </p:nvSpPr>
        <p:spPr>
          <a:xfrm>
            <a:off x="680399" y="5524242"/>
            <a:ext cx="10462415" cy="830997"/>
          </a:xfrm>
          <a:prstGeom prst="rect">
            <a:avLst/>
          </a:prstGeom>
        </p:spPr>
        <p:txBody>
          <a:bodyPr wrap="square" lIns="91440" tIns="45720" rIns="91440" bIns="45720" anchor="t">
            <a:spAutoFit/>
          </a:bodyPr>
          <a:lstStyle/>
          <a:p>
            <a:pPr marL="285750" indent="-285750">
              <a:buFont typeface="Arial"/>
              <a:buChar char="•"/>
              <a:defRPr/>
            </a:pPr>
            <a:r>
              <a:rPr lang="en-US" sz="1600">
                <a:ea typeface="+mn-lt"/>
                <a:cs typeface="+mn-lt"/>
              </a:rPr>
              <a:t>Registration and Identification, low fees, safe, durable</a:t>
            </a:r>
            <a:endParaRPr lang="en-US">
              <a:ea typeface="+mn-lt"/>
              <a:cs typeface="+mn-lt"/>
            </a:endParaRPr>
          </a:p>
          <a:p>
            <a:pPr marL="285750" indent="-285750">
              <a:buFont typeface="Arial"/>
              <a:buChar char="•"/>
              <a:defRPr/>
            </a:pPr>
            <a:r>
              <a:rPr lang="en-US" sz="1600">
                <a:ea typeface="+mn-lt"/>
                <a:cs typeface="+mn-lt"/>
              </a:rPr>
              <a:t>Mostly automated, managed by private companies</a:t>
            </a:r>
            <a:endParaRPr lang="en-US"/>
          </a:p>
          <a:p>
            <a:pPr marL="285750" indent="-285750">
              <a:buFont typeface="Arial"/>
              <a:buChar char="•"/>
              <a:defRPr/>
            </a:pPr>
            <a:r>
              <a:rPr lang="en-US" sz="1600">
                <a:ea typeface="+mn-lt"/>
                <a:cs typeface="+mn-lt"/>
              </a:rPr>
              <a:t>Good effect: More sustainable. Bad effect: Limited tracking systems</a:t>
            </a:r>
            <a:endParaRPr lang="en-US"/>
          </a:p>
        </p:txBody>
      </p:sp>
      <p:sp>
        <p:nvSpPr>
          <p:cNvPr id="18" name="文本框 20">
            <a:extLst>
              <a:ext uri="{FF2B5EF4-FFF2-40B4-BE49-F238E27FC236}">
                <a16:creationId xmlns:a16="http://schemas.microsoft.com/office/drawing/2014/main" id="{518B63EA-B18A-719C-E614-2CE2C73BE965}"/>
              </a:ext>
            </a:extLst>
          </p:cNvPr>
          <p:cNvSpPr txBox="1"/>
          <p:nvPr/>
        </p:nvSpPr>
        <p:spPr>
          <a:xfrm>
            <a:off x="675892" y="3628615"/>
            <a:ext cx="3996607" cy="461665"/>
          </a:xfrm>
          <a:prstGeom prst="rect">
            <a:avLst/>
          </a:prstGeom>
          <a:noFill/>
        </p:spPr>
        <p:txBody>
          <a:bodyPr wrap="none" lIns="91440" tIns="45720" rIns="91440" bIns="45720" rtlCol="0" anchor="t">
            <a:spAutoFit/>
            <a:scene3d>
              <a:camera prst="orthographicFront"/>
              <a:lightRig rig="threePt" dir="t"/>
            </a:scene3d>
            <a:sp3d contourW="12700"/>
          </a:bodyPr>
          <a:lstStyle/>
          <a:p>
            <a:pPr algn="ctr"/>
            <a:r>
              <a:rPr lang="tr-TR" altLang="zh-CN" sz="2400" err="1">
                <a:solidFill>
                  <a:srgbClr val="00B050"/>
                </a:solidFill>
                <a:latin typeface="Century Gothic"/>
                <a:ea typeface="时尚中黑简体"/>
              </a:rPr>
              <a:t>Mid</a:t>
            </a:r>
            <a:r>
              <a:rPr lang="tr-TR" altLang="zh-CN" sz="2400">
                <a:solidFill>
                  <a:srgbClr val="00B050"/>
                </a:solidFill>
                <a:latin typeface="Century Gothic"/>
                <a:ea typeface="时尚中黑简体"/>
              </a:rPr>
              <a:t> / Second </a:t>
            </a:r>
            <a:r>
              <a:rPr lang="tr-TR" altLang="zh-CN" sz="2400" err="1">
                <a:solidFill>
                  <a:srgbClr val="00B050"/>
                </a:solidFill>
                <a:latin typeface="Century Gothic"/>
                <a:ea typeface="时尚中黑简体"/>
              </a:rPr>
              <a:t>Generation</a:t>
            </a:r>
          </a:p>
        </p:txBody>
      </p:sp>
      <p:sp>
        <p:nvSpPr>
          <p:cNvPr id="19" name="文本框 20">
            <a:extLst>
              <a:ext uri="{FF2B5EF4-FFF2-40B4-BE49-F238E27FC236}">
                <a16:creationId xmlns:a16="http://schemas.microsoft.com/office/drawing/2014/main" id="{2F627FA8-FCF2-8250-E624-F1FBECC78552}"/>
              </a:ext>
            </a:extLst>
          </p:cNvPr>
          <p:cNvSpPr txBox="1"/>
          <p:nvPr/>
        </p:nvSpPr>
        <p:spPr>
          <a:xfrm>
            <a:off x="635847" y="4994464"/>
            <a:ext cx="2667718" cy="461665"/>
          </a:xfrm>
          <a:prstGeom prst="rect">
            <a:avLst/>
          </a:prstGeom>
          <a:noFill/>
        </p:spPr>
        <p:txBody>
          <a:bodyPr wrap="none" lIns="91440" tIns="45720" rIns="91440" bIns="45720" rtlCol="0" anchor="t">
            <a:spAutoFit/>
            <a:scene3d>
              <a:camera prst="orthographicFront"/>
              <a:lightRig rig="threePt" dir="t"/>
            </a:scene3d>
            <a:sp3d contourW="12700"/>
          </a:bodyPr>
          <a:lstStyle/>
          <a:p>
            <a:pPr algn="ctr"/>
            <a:r>
              <a:rPr lang="tr-TR" altLang="zh-CN" sz="2400">
                <a:solidFill>
                  <a:srgbClr val="00B050"/>
                </a:solidFill>
                <a:latin typeface="Century Gothic"/>
                <a:ea typeface="时尚中黑简体"/>
              </a:rPr>
              <a:t>Third </a:t>
            </a:r>
            <a:r>
              <a:rPr lang="tr-TR" altLang="zh-CN" sz="2400" err="1">
                <a:solidFill>
                  <a:srgbClr val="00B050"/>
                </a:solidFill>
                <a:latin typeface="Century Gothic"/>
                <a:ea typeface="时尚中黑简体"/>
              </a:rPr>
              <a:t>Generation</a:t>
            </a:r>
            <a:endParaRPr lang="en-US" err="1"/>
          </a:p>
        </p:txBody>
      </p:sp>
      <p:pic>
        <p:nvPicPr>
          <p:cNvPr id="23" name="Picture 23">
            <a:extLst>
              <a:ext uri="{FF2B5EF4-FFF2-40B4-BE49-F238E27FC236}">
                <a16:creationId xmlns:a16="http://schemas.microsoft.com/office/drawing/2014/main" id="{B5434326-0D06-128F-7FB3-83521AAFA007}"/>
              </a:ext>
            </a:extLst>
          </p:cNvPr>
          <p:cNvPicPr>
            <a:picLocks noChangeAspect="1"/>
          </p:cNvPicPr>
          <p:nvPr/>
        </p:nvPicPr>
        <p:blipFill>
          <a:blip r:embed="rId4"/>
          <a:stretch>
            <a:fillRect/>
          </a:stretch>
        </p:blipFill>
        <p:spPr>
          <a:xfrm>
            <a:off x="9259469" y="2679220"/>
            <a:ext cx="2932082" cy="4173747"/>
          </a:xfrm>
          <a:prstGeom prst="rect">
            <a:avLst/>
          </a:prstGeom>
        </p:spPr>
      </p:pic>
    </p:spTree>
    <p:extLst>
      <p:ext uri="{BB962C8B-B14F-4D97-AF65-F5344CB8AC3E}">
        <p14:creationId xmlns:p14="http://schemas.microsoft.com/office/powerpoint/2010/main" val="3786290"/>
      </p:ext>
    </p:extLst>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a:cxnSpLocks/>
          </p:cNvCxnSpPr>
          <p:nvPr/>
        </p:nvCxnSpPr>
        <p:spPr>
          <a:xfrm flipH="1">
            <a:off x="0" y="3429000"/>
            <a:ext cx="1219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椭圆 3"/>
          <p:cNvSpPr/>
          <p:nvPr/>
        </p:nvSpPr>
        <p:spPr>
          <a:xfrm>
            <a:off x="9722478" y="1712930"/>
            <a:ext cx="523561" cy="783431"/>
          </a:xfrm>
          <a:custGeom>
            <a:avLst/>
            <a:gdLst>
              <a:gd name="connsiteX0" fmla="*/ 161595 w 217488"/>
              <a:gd name="connsiteY0" fmla="*/ 311752 h 325438"/>
              <a:gd name="connsiteX1" fmla="*/ 163579 w 217488"/>
              <a:gd name="connsiteY1" fmla="*/ 312409 h 325438"/>
              <a:gd name="connsiteX2" fmla="*/ 164571 w 217488"/>
              <a:gd name="connsiteY2" fmla="*/ 312738 h 325438"/>
              <a:gd name="connsiteX3" fmla="*/ 163249 w 217488"/>
              <a:gd name="connsiteY3" fmla="*/ 312738 h 325438"/>
              <a:gd name="connsiteX4" fmla="*/ 152400 w 217488"/>
              <a:gd name="connsiteY4" fmla="*/ 296863 h 325438"/>
              <a:gd name="connsiteX5" fmla="*/ 155122 w 217488"/>
              <a:gd name="connsiteY5" fmla="*/ 296863 h 325438"/>
              <a:gd name="connsiteX6" fmla="*/ 157843 w 217488"/>
              <a:gd name="connsiteY6" fmla="*/ 298054 h 325438"/>
              <a:gd name="connsiteX7" fmla="*/ 163286 w 217488"/>
              <a:gd name="connsiteY7" fmla="*/ 299245 h 325438"/>
              <a:gd name="connsiteX8" fmla="*/ 164647 w 217488"/>
              <a:gd name="connsiteY8" fmla="*/ 300435 h 325438"/>
              <a:gd name="connsiteX9" fmla="*/ 167368 w 217488"/>
              <a:gd name="connsiteY9" fmla="*/ 300435 h 325438"/>
              <a:gd name="connsiteX10" fmla="*/ 170089 w 217488"/>
              <a:gd name="connsiteY10" fmla="*/ 300435 h 325438"/>
              <a:gd name="connsiteX11" fmla="*/ 171450 w 217488"/>
              <a:gd name="connsiteY11" fmla="*/ 301626 h 325438"/>
              <a:gd name="connsiteX12" fmla="*/ 167368 w 217488"/>
              <a:gd name="connsiteY12" fmla="*/ 301626 h 325438"/>
              <a:gd name="connsiteX13" fmla="*/ 161925 w 217488"/>
              <a:gd name="connsiteY13" fmla="*/ 300435 h 325438"/>
              <a:gd name="connsiteX14" fmla="*/ 157843 w 217488"/>
              <a:gd name="connsiteY14" fmla="*/ 299245 h 325438"/>
              <a:gd name="connsiteX15" fmla="*/ 155122 w 217488"/>
              <a:gd name="connsiteY15" fmla="*/ 299245 h 325438"/>
              <a:gd name="connsiteX16" fmla="*/ 152400 w 217488"/>
              <a:gd name="connsiteY16" fmla="*/ 299245 h 325438"/>
              <a:gd name="connsiteX17" fmla="*/ 148318 w 217488"/>
              <a:gd name="connsiteY17" fmla="*/ 299245 h 325438"/>
              <a:gd name="connsiteX18" fmla="*/ 143405 w 217488"/>
              <a:gd name="connsiteY18" fmla="*/ 298170 h 325438"/>
              <a:gd name="connsiteX19" fmla="*/ 143405 w 217488"/>
              <a:gd name="connsiteY19" fmla="*/ 298054 h 325438"/>
              <a:gd name="connsiteX20" fmla="*/ 148318 w 217488"/>
              <a:gd name="connsiteY20" fmla="*/ 298054 h 325438"/>
              <a:gd name="connsiteX21" fmla="*/ 152400 w 217488"/>
              <a:gd name="connsiteY21" fmla="*/ 296863 h 325438"/>
              <a:gd name="connsiteX22" fmla="*/ 123825 w 217488"/>
              <a:gd name="connsiteY22" fmla="*/ 296587 h 325438"/>
              <a:gd name="connsiteX23" fmla="*/ 123825 w 217488"/>
              <a:gd name="connsiteY23" fmla="*/ 300521 h 325438"/>
              <a:gd name="connsiteX24" fmla="*/ 123825 w 217488"/>
              <a:gd name="connsiteY24" fmla="*/ 301832 h 325438"/>
              <a:gd name="connsiteX25" fmla="*/ 123825 w 217488"/>
              <a:gd name="connsiteY25" fmla="*/ 304455 h 325438"/>
              <a:gd name="connsiteX26" fmla="*/ 125413 w 217488"/>
              <a:gd name="connsiteY26" fmla="*/ 309701 h 325438"/>
              <a:gd name="connsiteX27" fmla="*/ 125413 w 217488"/>
              <a:gd name="connsiteY27" fmla="*/ 325438 h 325438"/>
              <a:gd name="connsiteX28" fmla="*/ 123825 w 217488"/>
              <a:gd name="connsiteY28" fmla="*/ 320192 h 325438"/>
              <a:gd name="connsiteX29" fmla="*/ 122238 w 217488"/>
              <a:gd name="connsiteY29" fmla="*/ 309701 h 325438"/>
              <a:gd name="connsiteX30" fmla="*/ 122238 w 217488"/>
              <a:gd name="connsiteY30" fmla="*/ 304455 h 325438"/>
              <a:gd name="connsiteX31" fmla="*/ 120650 w 217488"/>
              <a:gd name="connsiteY31" fmla="*/ 301832 h 325438"/>
              <a:gd name="connsiteX32" fmla="*/ 122238 w 217488"/>
              <a:gd name="connsiteY32" fmla="*/ 299209 h 325438"/>
              <a:gd name="connsiteX33" fmla="*/ 123825 w 217488"/>
              <a:gd name="connsiteY33" fmla="*/ 296587 h 325438"/>
              <a:gd name="connsiteX34" fmla="*/ 73025 w 217488"/>
              <a:gd name="connsiteY34" fmla="*/ 296510 h 325438"/>
              <a:gd name="connsiteX35" fmla="*/ 74613 w 217488"/>
              <a:gd name="connsiteY35" fmla="*/ 300214 h 325438"/>
              <a:gd name="connsiteX36" fmla="*/ 74613 w 217488"/>
              <a:gd name="connsiteY36" fmla="*/ 305153 h 325438"/>
              <a:gd name="connsiteX37" fmla="*/ 73025 w 217488"/>
              <a:gd name="connsiteY37" fmla="*/ 306388 h 325438"/>
              <a:gd name="connsiteX38" fmla="*/ 73025 w 217488"/>
              <a:gd name="connsiteY38" fmla="*/ 305153 h 325438"/>
              <a:gd name="connsiteX39" fmla="*/ 73025 w 217488"/>
              <a:gd name="connsiteY39" fmla="*/ 301449 h 325438"/>
              <a:gd name="connsiteX40" fmla="*/ 73025 w 217488"/>
              <a:gd name="connsiteY40" fmla="*/ 296510 h 325438"/>
              <a:gd name="connsiteX41" fmla="*/ 91811 w 217488"/>
              <a:gd name="connsiteY41" fmla="*/ 283793 h 325438"/>
              <a:gd name="connsiteX42" fmla="*/ 93134 w 217488"/>
              <a:gd name="connsiteY42" fmla="*/ 287740 h 325438"/>
              <a:gd name="connsiteX43" fmla="*/ 98426 w 217488"/>
              <a:gd name="connsiteY43" fmla="*/ 296950 h 325438"/>
              <a:gd name="connsiteX44" fmla="*/ 102394 w 217488"/>
              <a:gd name="connsiteY44" fmla="*/ 307475 h 325438"/>
              <a:gd name="connsiteX45" fmla="*/ 102394 w 217488"/>
              <a:gd name="connsiteY45" fmla="*/ 311422 h 325438"/>
              <a:gd name="connsiteX46" fmla="*/ 101071 w 217488"/>
              <a:gd name="connsiteY46" fmla="*/ 308791 h 325438"/>
              <a:gd name="connsiteX47" fmla="*/ 97103 w 217488"/>
              <a:gd name="connsiteY47" fmla="*/ 298266 h 325438"/>
              <a:gd name="connsiteX48" fmla="*/ 91811 w 217488"/>
              <a:gd name="connsiteY48" fmla="*/ 287740 h 325438"/>
              <a:gd name="connsiteX49" fmla="*/ 93134 w 217488"/>
              <a:gd name="connsiteY49" fmla="*/ 293003 h 325438"/>
              <a:gd name="connsiteX50" fmla="*/ 93134 w 217488"/>
              <a:gd name="connsiteY50" fmla="*/ 295634 h 325438"/>
              <a:gd name="connsiteX51" fmla="*/ 93134 w 217488"/>
              <a:gd name="connsiteY51" fmla="*/ 299581 h 325438"/>
              <a:gd name="connsiteX52" fmla="*/ 91811 w 217488"/>
              <a:gd name="connsiteY52" fmla="*/ 302213 h 325438"/>
              <a:gd name="connsiteX53" fmla="*/ 91811 w 217488"/>
              <a:gd name="connsiteY53" fmla="*/ 299581 h 325438"/>
              <a:gd name="connsiteX54" fmla="*/ 91811 w 217488"/>
              <a:gd name="connsiteY54" fmla="*/ 293003 h 325438"/>
              <a:gd name="connsiteX55" fmla="*/ 90488 w 217488"/>
              <a:gd name="connsiteY55" fmla="*/ 285109 h 325438"/>
              <a:gd name="connsiteX56" fmla="*/ 91811 w 217488"/>
              <a:gd name="connsiteY56" fmla="*/ 283793 h 325438"/>
              <a:gd name="connsiteX57" fmla="*/ 173832 w 217488"/>
              <a:gd name="connsiteY57" fmla="*/ 281162 h 325438"/>
              <a:gd name="connsiteX58" fmla="*/ 175155 w 217488"/>
              <a:gd name="connsiteY58" fmla="*/ 282478 h 325438"/>
              <a:gd name="connsiteX59" fmla="*/ 173832 w 217488"/>
              <a:gd name="connsiteY59" fmla="*/ 282478 h 325438"/>
              <a:gd name="connsiteX60" fmla="*/ 173832 w 217488"/>
              <a:gd name="connsiteY60" fmla="*/ 281162 h 325438"/>
              <a:gd name="connsiteX61" fmla="*/ 57302 w 217488"/>
              <a:gd name="connsiteY61" fmla="*/ 280988 h 325438"/>
              <a:gd name="connsiteX62" fmla="*/ 59872 w 217488"/>
              <a:gd name="connsiteY62" fmla="*/ 282179 h 325438"/>
              <a:gd name="connsiteX63" fmla="*/ 62442 w 217488"/>
              <a:gd name="connsiteY63" fmla="*/ 282179 h 325438"/>
              <a:gd name="connsiteX64" fmla="*/ 67583 w 217488"/>
              <a:gd name="connsiteY64" fmla="*/ 283370 h 325438"/>
              <a:gd name="connsiteX65" fmla="*/ 71438 w 217488"/>
              <a:gd name="connsiteY65" fmla="*/ 285751 h 325438"/>
              <a:gd name="connsiteX66" fmla="*/ 66298 w 217488"/>
              <a:gd name="connsiteY66" fmla="*/ 284560 h 325438"/>
              <a:gd name="connsiteX67" fmla="*/ 62442 w 217488"/>
              <a:gd name="connsiteY67" fmla="*/ 283370 h 325438"/>
              <a:gd name="connsiteX68" fmla="*/ 59872 w 217488"/>
              <a:gd name="connsiteY68" fmla="*/ 283370 h 325438"/>
              <a:gd name="connsiteX69" fmla="*/ 57302 w 217488"/>
              <a:gd name="connsiteY69" fmla="*/ 283370 h 325438"/>
              <a:gd name="connsiteX70" fmla="*/ 52161 w 217488"/>
              <a:gd name="connsiteY70" fmla="*/ 283370 h 325438"/>
              <a:gd name="connsiteX71" fmla="*/ 48306 w 217488"/>
              <a:gd name="connsiteY71" fmla="*/ 282179 h 325438"/>
              <a:gd name="connsiteX72" fmla="*/ 52161 w 217488"/>
              <a:gd name="connsiteY72" fmla="*/ 282179 h 325438"/>
              <a:gd name="connsiteX73" fmla="*/ 57302 w 217488"/>
              <a:gd name="connsiteY73" fmla="*/ 280988 h 325438"/>
              <a:gd name="connsiteX74" fmla="*/ 110332 w 217488"/>
              <a:gd name="connsiteY74" fmla="*/ 274638 h 325438"/>
              <a:gd name="connsiteX75" fmla="*/ 110332 w 217488"/>
              <a:gd name="connsiteY75" fmla="*/ 275873 h 325438"/>
              <a:gd name="connsiteX76" fmla="*/ 111126 w 217488"/>
              <a:gd name="connsiteY76" fmla="*/ 279577 h 325438"/>
              <a:gd name="connsiteX77" fmla="*/ 111126 w 217488"/>
              <a:gd name="connsiteY77" fmla="*/ 284516 h 325438"/>
              <a:gd name="connsiteX78" fmla="*/ 110332 w 217488"/>
              <a:gd name="connsiteY78" fmla="*/ 285751 h 325438"/>
              <a:gd name="connsiteX79" fmla="*/ 110332 w 217488"/>
              <a:gd name="connsiteY79" fmla="*/ 284516 h 325438"/>
              <a:gd name="connsiteX80" fmla="*/ 109538 w 217488"/>
              <a:gd name="connsiteY80" fmla="*/ 280812 h 325438"/>
              <a:gd name="connsiteX81" fmla="*/ 109538 w 217488"/>
              <a:gd name="connsiteY81" fmla="*/ 275873 h 325438"/>
              <a:gd name="connsiteX82" fmla="*/ 110332 w 217488"/>
              <a:gd name="connsiteY82" fmla="*/ 274638 h 325438"/>
              <a:gd name="connsiteX83" fmla="*/ 163249 w 217488"/>
              <a:gd name="connsiteY83" fmla="*/ 269321 h 325438"/>
              <a:gd name="connsiteX84" fmla="*/ 169863 w 217488"/>
              <a:gd name="connsiteY84" fmla="*/ 269321 h 325438"/>
              <a:gd name="connsiteX85" fmla="*/ 179124 w 217488"/>
              <a:gd name="connsiteY85" fmla="*/ 270636 h 325438"/>
              <a:gd name="connsiteX86" fmla="*/ 184415 w 217488"/>
              <a:gd name="connsiteY86" fmla="*/ 271952 h 325438"/>
              <a:gd name="connsiteX87" fmla="*/ 179124 w 217488"/>
              <a:gd name="connsiteY87" fmla="*/ 271952 h 325438"/>
              <a:gd name="connsiteX88" fmla="*/ 168540 w 217488"/>
              <a:gd name="connsiteY88" fmla="*/ 271952 h 325438"/>
              <a:gd name="connsiteX89" fmla="*/ 163249 w 217488"/>
              <a:gd name="connsiteY89" fmla="*/ 270636 h 325438"/>
              <a:gd name="connsiteX90" fmla="*/ 159280 w 217488"/>
              <a:gd name="connsiteY90" fmla="*/ 270636 h 325438"/>
              <a:gd name="connsiteX91" fmla="*/ 163249 w 217488"/>
              <a:gd name="connsiteY91" fmla="*/ 269321 h 325438"/>
              <a:gd name="connsiteX92" fmla="*/ 132821 w 217488"/>
              <a:gd name="connsiteY92" fmla="*/ 268005 h 325438"/>
              <a:gd name="connsiteX93" fmla="*/ 134144 w 217488"/>
              <a:gd name="connsiteY93" fmla="*/ 270636 h 325438"/>
              <a:gd name="connsiteX94" fmla="*/ 135467 w 217488"/>
              <a:gd name="connsiteY94" fmla="*/ 274583 h 325438"/>
              <a:gd name="connsiteX95" fmla="*/ 136790 w 217488"/>
              <a:gd name="connsiteY95" fmla="*/ 277215 h 325438"/>
              <a:gd name="connsiteX96" fmla="*/ 140759 w 217488"/>
              <a:gd name="connsiteY96" fmla="*/ 285109 h 325438"/>
              <a:gd name="connsiteX97" fmla="*/ 143405 w 217488"/>
              <a:gd name="connsiteY97" fmla="*/ 289056 h 325438"/>
              <a:gd name="connsiteX98" fmla="*/ 143405 w 217488"/>
              <a:gd name="connsiteY98" fmla="*/ 293003 h 325438"/>
              <a:gd name="connsiteX99" fmla="*/ 143405 w 217488"/>
              <a:gd name="connsiteY99" fmla="*/ 298054 h 325438"/>
              <a:gd name="connsiteX100" fmla="*/ 142875 w 217488"/>
              <a:gd name="connsiteY100" fmla="*/ 298054 h 325438"/>
              <a:gd name="connsiteX101" fmla="*/ 143405 w 217488"/>
              <a:gd name="connsiteY101" fmla="*/ 298170 h 325438"/>
              <a:gd name="connsiteX102" fmla="*/ 143405 w 217488"/>
              <a:gd name="connsiteY102" fmla="*/ 300897 h 325438"/>
              <a:gd name="connsiteX103" fmla="*/ 146051 w 217488"/>
              <a:gd name="connsiteY103" fmla="*/ 303528 h 325438"/>
              <a:gd name="connsiteX104" fmla="*/ 150019 w 217488"/>
              <a:gd name="connsiteY104" fmla="*/ 304844 h 325438"/>
              <a:gd name="connsiteX105" fmla="*/ 156634 w 217488"/>
              <a:gd name="connsiteY105" fmla="*/ 308791 h 325438"/>
              <a:gd name="connsiteX106" fmla="*/ 157461 w 217488"/>
              <a:gd name="connsiteY106" fmla="*/ 309284 h 325438"/>
              <a:gd name="connsiteX107" fmla="*/ 161595 w 217488"/>
              <a:gd name="connsiteY107" fmla="*/ 311752 h 325438"/>
              <a:gd name="connsiteX108" fmla="*/ 156634 w 217488"/>
              <a:gd name="connsiteY108" fmla="*/ 310107 h 325438"/>
              <a:gd name="connsiteX109" fmla="*/ 148696 w 217488"/>
              <a:gd name="connsiteY109" fmla="*/ 306160 h 325438"/>
              <a:gd name="connsiteX110" fmla="*/ 144728 w 217488"/>
              <a:gd name="connsiteY110" fmla="*/ 304844 h 325438"/>
              <a:gd name="connsiteX111" fmla="*/ 142082 w 217488"/>
              <a:gd name="connsiteY111" fmla="*/ 300897 h 325438"/>
              <a:gd name="connsiteX112" fmla="*/ 142082 w 217488"/>
              <a:gd name="connsiteY112" fmla="*/ 293003 h 325438"/>
              <a:gd name="connsiteX113" fmla="*/ 140759 w 217488"/>
              <a:gd name="connsiteY113" fmla="*/ 289056 h 325438"/>
              <a:gd name="connsiteX114" fmla="*/ 139436 w 217488"/>
              <a:gd name="connsiteY114" fmla="*/ 285109 h 325438"/>
              <a:gd name="connsiteX115" fmla="*/ 135467 w 217488"/>
              <a:gd name="connsiteY115" fmla="*/ 278530 h 325438"/>
              <a:gd name="connsiteX116" fmla="*/ 134144 w 217488"/>
              <a:gd name="connsiteY116" fmla="*/ 274583 h 325438"/>
              <a:gd name="connsiteX117" fmla="*/ 132821 w 217488"/>
              <a:gd name="connsiteY117" fmla="*/ 270636 h 325438"/>
              <a:gd name="connsiteX118" fmla="*/ 132821 w 217488"/>
              <a:gd name="connsiteY118" fmla="*/ 268005 h 325438"/>
              <a:gd name="connsiteX119" fmla="*/ 116946 w 217488"/>
              <a:gd name="connsiteY119" fmla="*/ 120650 h 325438"/>
              <a:gd name="connsiteX120" fmla="*/ 112978 w 217488"/>
              <a:gd name="connsiteY120" fmla="*/ 152226 h 325438"/>
              <a:gd name="connsiteX121" fmla="*/ 130176 w 217488"/>
              <a:gd name="connsiteY121" fmla="*/ 128544 h 325438"/>
              <a:gd name="connsiteX122" fmla="*/ 130176 w 217488"/>
              <a:gd name="connsiteY122" fmla="*/ 129860 h 325438"/>
              <a:gd name="connsiteX123" fmla="*/ 127530 w 217488"/>
              <a:gd name="connsiteY123" fmla="*/ 136438 h 325438"/>
              <a:gd name="connsiteX124" fmla="*/ 119592 w 217488"/>
              <a:gd name="connsiteY124" fmla="*/ 152226 h 325438"/>
              <a:gd name="connsiteX125" fmla="*/ 112978 w 217488"/>
              <a:gd name="connsiteY125" fmla="*/ 246954 h 325438"/>
              <a:gd name="connsiteX126" fmla="*/ 185738 w 217488"/>
              <a:gd name="connsiteY126" fmla="*/ 258795 h 325438"/>
              <a:gd name="connsiteX127" fmla="*/ 139436 w 217488"/>
              <a:gd name="connsiteY127" fmla="*/ 266689 h 325438"/>
              <a:gd name="connsiteX128" fmla="*/ 144728 w 217488"/>
              <a:gd name="connsiteY128" fmla="*/ 270636 h 325438"/>
              <a:gd name="connsiteX129" fmla="*/ 148696 w 217488"/>
              <a:gd name="connsiteY129" fmla="*/ 270636 h 325438"/>
              <a:gd name="connsiteX130" fmla="*/ 151342 w 217488"/>
              <a:gd name="connsiteY130" fmla="*/ 271952 h 325438"/>
              <a:gd name="connsiteX131" fmla="*/ 153988 w 217488"/>
              <a:gd name="connsiteY131" fmla="*/ 271952 h 325438"/>
              <a:gd name="connsiteX132" fmla="*/ 155311 w 217488"/>
              <a:gd name="connsiteY132" fmla="*/ 271952 h 325438"/>
              <a:gd name="connsiteX133" fmla="*/ 157957 w 217488"/>
              <a:gd name="connsiteY133" fmla="*/ 271952 h 325438"/>
              <a:gd name="connsiteX134" fmla="*/ 159280 w 217488"/>
              <a:gd name="connsiteY134" fmla="*/ 273268 h 325438"/>
              <a:gd name="connsiteX135" fmla="*/ 161926 w 217488"/>
              <a:gd name="connsiteY135" fmla="*/ 275899 h 325438"/>
              <a:gd name="connsiteX136" fmla="*/ 164571 w 217488"/>
              <a:gd name="connsiteY136" fmla="*/ 278530 h 325438"/>
              <a:gd name="connsiteX137" fmla="*/ 165894 w 217488"/>
              <a:gd name="connsiteY137" fmla="*/ 279846 h 325438"/>
              <a:gd name="connsiteX138" fmla="*/ 167217 w 217488"/>
              <a:gd name="connsiteY138" fmla="*/ 279846 h 325438"/>
              <a:gd name="connsiteX139" fmla="*/ 169863 w 217488"/>
              <a:gd name="connsiteY139" fmla="*/ 279846 h 325438"/>
              <a:gd name="connsiteX140" fmla="*/ 172509 w 217488"/>
              <a:gd name="connsiteY140" fmla="*/ 281162 h 325438"/>
              <a:gd name="connsiteX141" fmla="*/ 169863 w 217488"/>
              <a:gd name="connsiteY141" fmla="*/ 281162 h 325438"/>
              <a:gd name="connsiteX142" fmla="*/ 167217 w 217488"/>
              <a:gd name="connsiteY142" fmla="*/ 281162 h 325438"/>
              <a:gd name="connsiteX143" fmla="*/ 164571 w 217488"/>
              <a:gd name="connsiteY143" fmla="*/ 279846 h 325438"/>
              <a:gd name="connsiteX144" fmla="*/ 163249 w 217488"/>
              <a:gd name="connsiteY144" fmla="*/ 278530 h 325438"/>
              <a:gd name="connsiteX145" fmla="*/ 160603 w 217488"/>
              <a:gd name="connsiteY145" fmla="*/ 277215 h 325438"/>
              <a:gd name="connsiteX146" fmla="*/ 157957 w 217488"/>
              <a:gd name="connsiteY146" fmla="*/ 274583 h 325438"/>
              <a:gd name="connsiteX147" fmla="*/ 156634 w 217488"/>
              <a:gd name="connsiteY147" fmla="*/ 274583 h 325438"/>
              <a:gd name="connsiteX148" fmla="*/ 155311 w 217488"/>
              <a:gd name="connsiteY148" fmla="*/ 273268 h 325438"/>
              <a:gd name="connsiteX149" fmla="*/ 151342 w 217488"/>
              <a:gd name="connsiteY149" fmla="*/ 273268 h 325438"/>
              <a:gd name="connsiteX150" fmla="*/ 148696 w 217488"/>
              <a:gd name="connsiteY150" fmla="*/ 273268 h 325438"/>
              <a:gd name="connsiteX151" fmla="*/ 144728 w 217488"/>
              <a:gd name="connsiteY151" fmla="*/ 271952 h 325438"/>
              <a:gd name="connsiteX152" fmla="*/ 138113 w 217488"/>
              <a:gd name="connsiteY152" fmla="*/ 266689 h 325438"/>
              <a:gd name="connsiteX153" fmla="*/ 132821 w 217488"/>
              <a:gd name="connsiteY153" fmla="*/ 268005 h 325438"/>
              <a:gd name="connsiteX154" fmla="*/ 123561 w 217488"/>
              <a:gd name="connsiteY154" fmla="*/ 268005 h 325438"/>
              <a:gd name="connsiteX155" fmla="*/ 123561 w 217488"/>
              <a:gd name="connsiteY155" fmla="*/ 270636 h 325438"/>
              <a:gd name="connsiteX156" fmla="*/ 122238 w 217488"/>
              <a:gd name="connsiteY156" fmla="*/ 275899 h 325438"/>
              <a:gd name="connsiteX157" fmla="*/ 122238 w 217488"/>
              <a:gd name="connsiteY157" fmla="*/ 279846 h 325438"/>
              <a:gd name="connsiteX158" fmla="*/ 123561 w 217488"/>
              <a:gd name="connsiteY158" fmla="*/ 285109 h 325438"/>
              <a:gd name="connsiteX159" fmla="*/ 124884 w 217488"/>
              <a:gd name="connsiteY159" fmla="*/ 290372 h 325438"/>
              <a:gd name="connsiteX160" fmla="*/ 123561 w 217488"/>
              <a:gd name="connsiteY160" fmla="*/ 295634 h 325438"/>
              <a:gd name="connsiteX161" fmla="*/ 116946 w 217488"/>
              <a:gd name="connsiteY161" fmla="*/ 302213 h 325438"/>
              <a:gd name="connsiteX162" fmla="*/ 114301 w 217488"/>
              <a:gd name="connsiteY162" fmla="*/ 303528 h 325438"/>
              <a:gd name="connsiteX163" fmla="*/ 111655 w 217488"/>
              <a:gd name="connsiteY163" fmla="*/ 306160 h 325438"/>
              <a:gd name="connsiteX164" fmla="*/ 112978 w 217488"/>
              <a:gd name="connsiteY164" fmla="*/ 303528 h 325438"/>
              <a:gd name="connsiteX165" fmla="*/ 115624 w 217488"/>
              <a:gd name="connsiteY165" fmla="*/ 300897 h 325438"/>
              <a:gd name="connsiteX166" fmla="*/ 122238 w 217488"/>
              <a:gd name="connsiteY166" fmla="*/ 294319 h 325438"/>
              <a:gd name="connsiteX167" fmla="*/ 122238 w 217488"/>
              <a:gd name="connsiteY167" fmla="*/ 285109 h 325438"/>
              <a:gd name="connsiteX168" fmla="*/ 120915 w 217488"/>
              <a:gd name="connsiteY168" fmla="*/ 279846 h 325438"/>
              <a:gd name="connsiteX169" fmla="*/ 120915 w 217488"/>
              <a:gd name="connsiteY169" fmla="*/ 275899 h 325438"/>
              <a:gd name="connsiteX170" fmla="*/ 122238 w 217488"/>
              <a:gd name="connsiteY170" fmla="*/ 270636 h 325438"/>
              <a:gd name="connsiteX171" fmla="*/ 122238 w 217488"/>
              <a:gd name="connsiteY171" fmla="*/ 268005 h 325438"/>
              <a:gd name="connsiteX172" fmla="*/ 110332 w 217488"/>
              <a:gd name="connsiteY172" fmla="*/ 269321 h 325438"/>
              <a:gd name="connsiteX173" fmla="*/ 110332 w 217488"/>
              <a:gd name="connsiteY173" fmla="*/ 271952 h 325438"/>
              <a:gd name="connsiteX174" fmla="*/ 107686 w 217488"/>
              <a:gd name="connsiteY174" fmla="*/ 275899 h 325438"/>
              <a:gd name="connsiteX175" fmla="*/ 105040 w 217488"/>
              <a:gd name="connsiteY175" fmla="*/ 278530 h 325438"/>
              <a:gd name="connsiteX176" fmla="*/ 101071 w 217488"/>
              <a:gd name="connsiteY176" fmla="*/ 278530 h 325438"/>
              <a:gd name="connsiteX177" fmla="*/ 103717 w 217488"/>
              <a:gd name="connsiteY177" fmla="*/ 277215 h 325438"/>
              <a:gd name="connsiteX178" fmla="*/ 106363 w 217488"/>
              <a:gd name="connsiteY178" fmla="*/ 275899 h 325438"/>
              <a:gd name="connsiteX179" fmla="*/ 107686 w 217488"/>
              <a:gd name="connsiteY179" fmla="*/ 271952 h 325438"/>
              <a:gd name="connsiteX180" fmla="*/ 107686 w 217488"/>
              <a:gd name="connsiteY180" fmla="*/ 269321 h 325438"/>
              <a:gd name="connsiteX181" fmla="*/ 98426 w 217488"/>
              <a:gd name="connsiteY181" fmla="*/ 268005 h 325438"/>
              <a:gd name="connsiteX182" fmla="*/ 98426 w 217488"/>
              <a:gd name="connsiteY182" fmla="*/ 270636 h 325438"/>
              <a:gd name="connsiteX183" fmla="*/ 97103 w 217488"/>
              <a:gd name="connsiteY183" fmla="*/ 274583 h 325438"/>
              <a:gd name="connsiteX184" fmla="*/ 97103 w 217488"/>
              <a:gd name="connsiteY184" fmla="*/ 277215 h 325438"/>
              <a:gd name="connsiteX185" fmla="*/ 97103 w 217488"/>
              <a:gd name="connsiteY185" fmla="*/ 278530 h 325438"/>
              <a:gd name="connsiteX186" fmla="*/ 95780 w 217488"/>
              <a:gd name="connsiteY186" fmla="*/ 278530 h 325438"/>
              <a:gd name="connsiteX187" fmla="*/ 95780 w 217488"/>
              <a:gd name="connsiteY187" fmla="*/ 279846 h 325438"/>
              <a:gd name="connsiteX188" fmla="*/ 91811 w 217488"/>
              <a:gd name="connsiteY188" fmla="*/ 282478 h 325438"/>
              <a:gd name="connsiteX189" fmla="*/ 91811 w 217488"/>
              <a:gd name="connsiteY189" fmla="*/ 283793 h 325438"/>
              <a:gd name="connsiteX190" fmla="*/ 89165 w 217488"/>
              <a:gd name="connsiteY190" fmla="*/ 286425 h 325438"/>
              <a:gd name="connsiteX191" fmla="*/ 86519 w 217488"/>
              <a:gd name="connsiteY191" fmla="*/ 290372 h 325438"/>
              <a:gd name="connsiteX192" fmla="*/ 85196 w 217488"/>
              <a:gd name="connsiteY192" fmla="*/ 293003 h 325438"/>
              <a:gd name="connsiteX193" fmla="*/ 81228 w 217488"/>
              <a:gd name="connsiteY193" fmla="*/ 295634 h 325438"/>
              <a:gd name="connsiteX194" fmla="*/ 83874 w 217488"/>
              <a:gd name="connsiteY194" fmla="*/ 293003 h 325438"/>
              <a:gd name="connsiteX195" fmla="*/ 85196 w 217488"/>
              <a:gd name="connsiteY195" fmla="*/ 289056 h 325438"/>
              <a:gd name="connsiteX196" fmla="*/ 87842 w 217488"/>
              <a:gd name="connsiteY196" fmla="*/ 285109 h 325438"/>
              <a:gd name="connsiteX197" fmla="*/ 90488 w 217488"/>
              <a:gd name="connsiteY197" fmla="*/ 282478 h 325438"/>
              <a:gd name="connsiteX198" fmla="*/ 94457 w 217488"/>
              <a:gd name="connsiteY198" fmla="*/ 278530 h 325438"/>
              <a:gd name="connsiteX199" fmla="*/ 94457 w 217488"/>
              <a:gd name="connsiteY199" fmla="*/ 277215 h 325438"/>
              <a:gd name="connsiteX200" fmla="*/ 95780 w 217488"/>
              <a:gd name="connsiteY200" fmla="*/ 277215 h 325438"/>
              <a:gd name="connsiteX201" fmla="*/ 95780 w 217488"/>
              <a:gd name="connsiteY201" fmla="*/ 274583 h 325438"/>
              <a:gd name="connsiteX202" fmla="*/ 97103 w 217488"/>
              <a:gd name="connsiteY202" fmla="*/ 269321 h 325438"/>
              <a:gd name="connsiteX203" fmla="*/ 97103 w 217488"/>
              <a:gd name="connsiteY203" fmla="*/ 268005 h 325438"/>
              <a:gd name="connsiteX204" fmla="*/ 85196 w 217488"/>
              <a:gd name="connsiteY204" fmla="*/ 268005 h 325438"/>
              <a:gd name="connsiteX205" fmla="*/ 82551 w 217488"/>
              <a:gd name="connsiteY205" fmla="*/ 269321 h 325438"/>
              <a:gd name="connsiteX206" fmla="*/ 81228 w 217488"/>
              <a:gd name="connsiteY206" fmla="*/ 271952 h 325438"/>
              <a:gd name="connsiteX207" fmla="*/ 77259 w 217488"/>
              <a:gd name="connsiteY207" fmla="*/ 274583 h 325438"/>
              <a:gd name="connsiteX208" fmla="*/ 75936 w 217488"/>
              <a:gd name="connsiteY208" fmla="*/ 277215 h 325438"/>
              <a:gd name="connsiteX209" fmla="*/ 75936 w 217488"/>
              <a:gd name="connsiteY209" fmla="*/ 279846 h 325438"/>
              <a:gd name="connsiteX210" fmla="*/ 74613 w 217488"/>
              <a:gd name="connsiteY210" fmla="*/ 285109 h 325438"/>
              <a:gd name="connsiteX211" fmla="*/ 73290 w 217488"/>
              <a:gd name="connsiteY211" fmla="*/ 286425 h 325438"/>
              <a:gd name="connsiteX212" fmla="*/ 73290 w 217488"/>
              <a:gd name="connsiteY212" fmla="*/ 289056 h 325438"/>
              <a:gd name="connsiteX213" fmla="*/ 73290 w 217488"/>
              <a:gd name="connsiteY213" fmla="*/ 290372 h 325438"/>
              <a:gd name="connsiteX214" fmla="*/ 73290 w 217488"/>
              <a:gd name="connsiteY214" fmla="*/ 293003 h 325438"/>
              <a:gd name="connsiteX215" fmla="*/ 71967 w 217488"/>
              <a:gd name="connsiteY215" fmla="*/ 296950 h 325438"/>
              <a:gd name="connsiteX216" fmla="*/ 67999 w 217488"/>
              <a:gd name="connsiteY216" fmla="*/ 299581 h 325438"/>
              <a:gd name="connsiteX217" fmla="*/ 64030 w 217488"/>
              <a:gd name="connsiteY217" fmla="*/ 299581 h 325438"/>
              <a:gd name="connsiteX218" fmla="*/ 67999 w 217488"/>
              <a:gd name="connsiteY218" fmla="*/ 298266 h 325438"/>
              <a:gd name="connsiteX219" fmla="*/ 70644 w 217488"/>
              <a:gd name="connsiteY219" fmla="*/ 296950 h 325438"/>
              <a:gd name="connsiteX220" fmla="*/ 71967 w 217488"/>
              <a:gd name="connsiteY220" fmla="*/ 293003 h 325438"/>
              <a:gd name="connsiteX221" fmla="*/ 71967 w 217488"/>
              <a:gd name="connsiteY221" fmla="*/ 290372 h 325438"/>
              <a:gd name="connsiteX222" fmla="*/ 71967 w 217488"/>
              <a:gd name="connsiteY222" fmla="*/ 289056 h 325438"/>
              <a:gd name="connsiteX223" fmla="*/ 70644 w 217488"/>
              <a:gd name="connsiteY223" fmla="*/ 290372 h 325438"/>
              <a:gd name="connsiteX224" fmla="*/ 67999 w 217488"/>
              <a:gd name="connsiteY224" fmla="*/ 291687 h 325438"/>
              <a:gd name="connsiteX225" fmla="*/ 65353 w 217488"/>
              <a:gd name="connsiteY225" fmla="*/ 291687 h 325438"/>
              <a:gd name="connsiteX226" fmla="*/ 60061 w 217488"/>
              <a:gd name="connsiteY226" fmla="*/ 293003 h 325438"/>
              <a:gd name="connsiteX227" fmla="*/ 48155 w 217488"/>
              <a:gd name="connsiteY227" fmla="*/ 295634 h 325438"/>
              <a:gd name="connsiteX228" fmla="*/ 48155 w 217488"/>
              <a:gd name="connsiteY228" fmla="*/ 294319 h 325438"/>
              <a:gd name="connsiteX229" fmla="*/ 49478 w 217488"/>
              <a:gd name="connsiteY229" fmla="*/ 294319 h 325438"/>
              <a:gd name="connsiteX230" fmla="*/ 60061 w 217488"/>
              <a:gd name="connsiteY230" fmla="*/ 291687 h 325438"/>
              <a:gd name="connsiteX231" fmla="*/ 65353 w 217488"/>
              <a:gd name="connsiteY231" fmla="*/ 290372 h 325438"/>
              <a:gd name="connsiteX232" fmla="*/ 67999 w 217488"/>
              <a:gd name="connsiteY232" fmla="*/ 289056 h 325438"/>
              <a:gd name="connsiteX233" fmla="*/ 69321 w 217488"/>
              <a:gd name="connsiteY233" fmla="*/ 289056 h 325438"/>
              <a:gd name="connsiteX234" fmla="*/ 70644 w 217488"/>
              <a:gd name="connsiteY234" fmla="*/ 289056 h 325438"/>
              <a:gd name="connsiteX235" fmla="*/ 71967 w 217488"/>
              <a:gd name="connsiteY235" fmla="*/ 285109 h 325438"/>
              <a:gd name="connsiteX236" fmla="*/ 73290 w 217488"/>
              <a:gd name="connsiteY236" fmla="*/ 279846 h 325438"/>
              <a:gd name="connsiteX237" fmla="*/ 74613 w 217488"/>
              <a:gd name="connsiteY237" fmla="*/ 277215 h 325438"/>
              <a:gd name="connsiteX238" fmla="*/ 75936 w 217488"/>
              <a:gd name="connsiteY238" fmla="*/ 274583 h 325438"/>
              <a:gd name="connsiteX239" fmla="*/ 79905 w 217488"/>
              <a:gd name="connsiteY239" fmla="*/ 270636 h 325438"/>
              <a:gd name="connsiteX240" fmla="*/ 82551 w 217488"/>
              <a:gd name="connsiteY240" fmla="*/ 268005 h 325438"/>
              <a:gd name="connsiteX241" fmla="*/ 42863 w 217488"/>
              <a:gd name="connsiteY241" fmla="*/ 258795 h 325438"/>
              <a:gd name="connsiteX242" fmla="*/ 103717 w 217488"/>
              <a:gd name="connsiteY242" fmla="*/ 246954 h 325438"/>
              <a:gd name="connsiteX243" fmla="*/ 103717 w 217488"/>
              <a:gd name="connsiteY243" fmla="*/ 168014 h 325438"/>
              <a:gd name="connsiteX244" fmla="*/ 97103 w 217488"/>
              <a:gd name="connsiteY244" fmla="*/ 153542 h 325438"/>
              <a:gd name="connsiteX245" fmla="*/ 89165 w 217488"/>
              <a:gd name="connsiteY245" fmla="*/ 139069 h 325438"/>
              <a:gd name="connsiteX246" fmla="*/ 86519 w 217488"/>
              <a:gd name="connsiteY246" fmla="*/ 132491 h 325438"/>
              <a:gd name="connsiteX247" fmla="*/ 86519 w 217488"/>
              <a:gd name="connsiteY247" fmla="*/ 131175 h 325438"/>
              <a:gd name="connsiteX248" fmla="*/ 106363 w 217488"/>
              <a:gd name="connsiteY248" fmla="*/ 160120 h 325438"/>
              <a:gd name="connsiteX249" fmla="*/ 107686 w 217488"/>
              <a:gd name="connsiteY249" fmla="*/ 152226 h 325438"/>
              <a:gd name="connsiteX250" fmla="*/ 112978 w 217488"/>
              <a:gd name="connsiteY250" fmla="*/ 131175 h 325438"/>
              <a:gd name="connsiteX251" fmla="*/ 115624 w 217488"/>
              <a:gd name="connsiteY251" fmla="*/ 121966 h 325438"/>
              <a:gd name="connsiteX252" fmla="*/ 116946 w 217488"/>
              <a:gd name="connsiteY252" fmla="*/ 120650 h 325438"/>
              <a:gd name="connsiteX253" fmla="*/ 19483 w 217488"/>
              <a:gd name="connsiteY253" fmla="*/ 75930 h 325438"/>
              <a:gd name="connsiteX254" fmla="*/ 38966 w 217488"/>
              <a:gd name="connsiteY254" fmla="*/ 75930 h 325438"/>
              <a:gd name="connsiteX255" fmla="*/ 59748 w 217488"/>
              <a:gd name="connsiteY255" fmla="*/ 83834 h 325438"/>
              <a:gd name="connsiteX256" fmla="*/ 74035 w 217488"/>
              <a:gd name="connsiteY256" fmla="*/ 97007 h 325438"/>
              <a:gd name="connsiteX257" fmla="*/ 83127 w 217488"/>
              <a:gd name="connsiteY257" fmla="*/ 114132 h 325438"/>
              <a:gd name="connsiteX258" fmla="*/ 85725 w 217488"/>
              <a:gd name="connsiteY258" fmla="*/ 129939 h 325438"/>
              <a:gd name="connsiteX259" fmla="*/ 85725 w 217488"/>
              <a:gd name="connsiteY259" fmla="*/ 131257 h 325438"/>
              <a:gd name="connsiteX260" fmla="*/ 77932 w 217488"/>
              <a:gd name="connsiteY260" fmla="*/ 122036 h 325438"/>
              <a:gd name="connsiteX261" fmla="*/ 71438 w 217488"/>
              <a:gd name="connsiteY261" fmla="*/ 115449 h 325438"/>
              <a:gd name="connsiteX262" fmla="*/ 63644 w 217488"/>
              <a:gd name="connsiteY262" fmla="*/ 108863 h 325438"/>
              <a:gd name="connsiteX263" fmla="*/ 55851 w 217488"/>
              <a:gd name="connsiteY263" fmla="*/ 103593 h 325438"/>
              <a:gd name="connsiteX264" fmla="*/ 49357 w 217488"/>
              <a:gd name="connsiteY264" fmla="*/ 100959 h 325438"/>
              <a:gd name="connsiteX265" fmla="*/ 41564 w 217488"/>
              <a:gd name="connsiteY265" fmla="*/ 98324 h 325438"/>
              <a:gd name="connsiteX266" fmla="*/ 36368 w 217488"/>
              <a:gd name="connsiteY266" fmla="*/ 97007 h 325438"/>
              <a:gd name="connsiteX267" fmla="*/ 32471 w 217488"/>
              <a:gd name="connsiteY267" fmla="*/ 97007 h 325438"/>
              <a:gd name="connsiteX268" fmla="*/ 36368 w 217488"/>
              <a:gd name="connsiteY268" fmla="*/ 98324 h 325438"/>
              <a:gd name="connsiteX269" fmla="*/ 41564 w 217488"/>
              <a:gd name="connsiteY269" fmla="*/ 99642 h 325438"/>
              <a:gd name="connsiteX270" fmla="*/ 48058 w 217488"/>
              <a:gd name="connsiteY270" fmla="*/ 100959 h 325438"/>
              <a:gd name="connsiteX271" fmla="*/ 55851 w 217488"/>
              <a:gd name="connsiteY271" fmla="*/ 104911 h 325438"/>
              <a:gd name="connsiteX272" fmla="*/ 62346 w 217488"/>
              <a:gd name="connsiteY272" fmla="*/ 110180 h 325438"/>
              <a:gd name="connsiteX273" fmla="*/ 68840 w 217488"/>
              <a:gd name="connsiteY273" fmla="*/ 116766 h 325438"/>
              <a:gd name="connsiteX274" fmla="*/ 75334 w 217488"/>
              <a:gd name="connsiteY274" fmla="*/ 124670 h 325438"/>
              <a:gd name="connsiteX275" fmla="*/ 83127 w 217488"/>
              <a:gd name="connsiteY275" fmla="*/ 136526 h 325438"/>
              <a:gd name="connsiteX276" fmla="*/ 64943 w 217488"/>
              <a:gd name="connsiteY276" fmla="*/ 133891 h 325438"/>
              <a:gd name="connsiteX277" fmla="*/ 49357 w 217488"/>
              <a:gd name="connsiteY277" fmla="*/ 129939 h 325438"/>
              <a:gd name="connsiteX278" fmla="*/ 35069 w 217488"/>
              <a:gd name="connsiteY278" fmla="*/ 123353 h 325438"/>
              <a:gd name="connsiteX279" fmla="*/ 12989 w 217488"/>
              <a:gd name="connsiteY279" fmla="*/ 102276 h 325438"/>
              <a:gd name="connsiteX280" fmla="*/ 5195 w 217488"/>
              <a:gd name="connsiteY280" fmla="*/ 91738 h 325438"/>
              <a:gd name="connsiteX281" fmla="*/ 1299 w 217488"/>
              <a:gd name="connsiteY281" fmla="*/ 89103 h 325438"/>
              <a:gd name="connsiteX282" fmla="*/ 0 w 217488"/>
              <a:gd name="connsiteY282" fmla="*/ 87786 h 325438"/>
              <a:gd name="connsiteX283" fmla="*/ 1299 w 217488"/>
              <a:gd name="connsiteY283" fmla="*/ 86469 h 325438"/>
              <a:gd name="connsiteX284" fmla="*/ 3896 w 217488"/>
              <a:gd name="connsiteY284" fmla="*/ 82517 h 325438"/>
              <a:gd name="connsiteX285" fmla="*/ 19483 w 217488"/>
              <a:gd name="connsiteY285" fmla="*/ 75930 h 325438"/>
              <a:gd name="connsiteX286" fmla="*/ 176477 w 217488"/>
              <a:gd name="connsiteY286" fmla="*/ 72755 h 325438"/>
              <a:gd name="connsiteX287" fmla="*/ 197644 w 217488"/>
              <a:gd name="connsiteY287" fmla="*/ 72755 h 325438"/>
              <a:gd name="connsiteX288" fmla="*/ 212196 w 217488"/>
              <a:gd name="connsiteY288" fmla="*/ 80659 h 325438"/>
              <a:gd name="connsiteX289" fmla="*/ 216165 w 217488"/>
              <a:gd name="connsiteY289" fmla="*/ 83294 h 325438"/>
              <a:gd name="connsiteX290" fmla="*/ 217488 w 217488"/>
              <a:gd name="connsiteY290" fmla="*/ 85928 h 325438"/>
              <a:gd name="connsiteX291" fmla="*/ 216165 w 217488"/>
              <a:gd name="connsiteY291" fmla="*/ 85928 h 325438"/>
              <a:gd name="connsiteX292" fmla="*/ 212196 w 217488"/>
              <a:gd name="connsiteY292" fmla="*/ 89880 h 325438"/>
              <a:gd name="connsiteX293" fmla="*/ 204259 w 217488"/>
              <a:gd name="connsiteY293" fmla="*/ 99101 h 325438"/>
              <a:gd name="connsiteX294" fmla="*/ 181769 w 217488"/>
              <a:gd name="connsiteY294" fmla="*/ 120178 h 325438"/>
              <a:gd name="connsiteX295" fmla="*/ 167217 w 217488"/>
              <a:gd name="connsiteY295" fmla="*/ 128082 h 325438"/>
              <a:gd name="connsiteX296" fmla="*/ 150019 w 217488"/>
              <a:gd name="connsiteY296" fmla="*/ 132034 h 325438"/>
              <a:gd name="connsiteX297" fmla="*/ 131498 w 217488"/>
              <a:gd name="connsiteY297" fmla="*/ 133351 h 325438"/>
              <a:gd name="connsiteX298" fmla="*/ 140759 w 217488"/>
              <a:gd name="connsiteY298" fmla="*/ 121495 h 325438"/>
              <a:gd name="connsiteX299" fmla="*/ 147373 w 217488"/>
              <a:gd name="connsiteY299" fmla="*/ 114909 h 325438"/>
              <a:gd name="connsiteX300" fmla="*/ 153988 w 217488"/>
              <a:gd name="connsiteY300" fmla="*/ 108322 h 325438"/>
              <a:gd name="connsiteX301" fmla="*/ 160602 w 217488"/>
              <a:gd name="connsiteY301" fmla="*/ 103053 h 325438"/>
              <a:gd name="connsiteX302" fmla="*/ 168540 w 217488"/>
              <a:gd name="connsiteY302" fmla="*/ 99101 h 325438"/>
              <a:gd name="connsiteX303" fmla="*/ 175155 w 217488"/>
              <a:gd name="connsiteY303" fmla="*/ 96467 h 325438"/>
              <a:gd name="connsiteX304" fmla="*/ 179123 w 217488"/>
              <a:gd name="connsiteY304" fmla="*/ 95149 h 325438"/>
              <a:gd name="connsiteX305" fmla="*/ 173832 w 217488"/>
              <a:gd name="connsiteY305" fmla="*/ 96467 h 325438"/>
              <a:gd name="connsiteX306" fmla="*/ 167217 w 217488"/>
              <a:gd name="connsiteY306" fmla="*/ 97784 h 325438"/>
              <a:gd name="connsiteX307" fmla="*/ 160602 w 217488"/>
              <a:gd name="connsiteY307" fmla="*/ 101736 h 325438"/>
              <a:gd name="connsiteX308" fmla="*/ 152665 w 217488"/>
              <a:gd name="connsiteY308" fmla="*/ 105688 h 325438"/>
              <a:gd name="connsiteX309" fmla="*/ 144727 w 217488"/>
              <a:gd name="connsiteY309" fmla="*/ 112274 h 325438"/>
              <a:gd name="connsiteX310" fmla="*/ 136790 w 217488"/>
              <a:gd name="connsiteY310" fmla="*/ 120178 h 325438"/>
              <a:gd name="connsiteX311" fmla="*/ 130175 w 217488"/>
              <a:gd name="connsiteY311" fmla="*/ 128082 h 325438"/>
              <a:gd name="connsiteX312" fmla="*/ 130175 w 217488"/>
              <a:gd name="connsiteY312" fmla="*/ 126764 h 325438"/>
              <a:gd name="connsiteX313" fmla="*/ 132821 w 217488"/>
              <a:gd name="connsiteY313" fmla="*/ 110957 h 325438"/>
              <a:gd name="connsiteX314" fmla="*/ 142081 w 217488"/>
              <a:gd name="connsiteY314" fmla="*/ 95149 h 325438"/>
              <a:gd name="connsiteX315" fmla="*/ 156634 w 217488"/>
              <a:gd name="connsiteY315" fmla="*/ 80659 h 325438"/>
              <a:gd name="connsiteX316" fmla="*/ 176477 w 217488"/>
              <a:gd name="connsiteY316" fmla="*/ 72755 h 325438"/>
              <a:gd name="connsiteX317" fmla="*/ 77177 w 217488"/>
              <a:gd name="connsiteY317" fmla="*/ 0 h 325438"/>
              <a:gd name="connsiteX318" fmla="*/ 98181 w 217488"/>
              <a:gd name="connsiteY318" fmla="*/ 5257 h 325438"/>
              <a:gd name="connsiteX319" fmla="*/ 117872 w 217488"/>
              <a:gd name="connsiteY319" fmla="*/ 23659 h 325438"/>
              <a:gd name="connsiteX320" fmla="*/ 131000 w 217488"/>
              <a:gd name="connsiteY320" fmla="*/ 48632 h 325438"/>
              <a:gd name="connsiteX321" fmla="*/ 134938 w 217488"/>
              <a:gd name="connsiteY321" fmla="*/ 76234 h 325438"/>
              <a:gd name="connsiteX322" fmla="*/ 129687 w 217488"/>
              <a:gd name="connsiteY322" fmla="*/ 101208 h 325438"/>
              <a:gd name="connsiteX323" fmla="*/ 117872 w 217488"/>
              <a:gd name="connsiteY323" fmla="*/ 118295 h 325438"/>
              <a:gd name="connsiteX324" fmla="*/ 116560 w 217488"/>
              <a:gd name="connsiteY324" fmla="*/ 119609 h 325438"/>
              <a:gd name="connsiteX325" fmla="*/ 116560 w 217488"/>
              <a:gd name="connsiteY325" fmla="*/ 103836 h 325438"/>
              <a:gd name="connsiteX326" fmla="*/ 116560 w 217488"/>
              <a:gd name="connsiteY326" fmla="*/ 90693 h 325438"/>
              <a:gd name="connsiteX327" fmla="*/ 113934 w 217488"/>
              <a:gd name="connsiteY327" fmla="*/ 77549 h 325438"/>
              <a:gd name="connsiteX328" fmla="*/ 109996 w 217488"/>
              <a:gd name="connsiteY328" fmla="*/ 67034 h 325438"/>
              <a:gd name="connsiteX329" fmla="*/ 106058 w 217488"/>
              <a:gd name="connsiteY329" fmla="*/ 56519 h 325438"/>
              <a:gd name="connsiteX330" fmla="*/ 100807 w 217488"/>
              <a:gd name="connsiteY330" fmla="*/ 48632 h 325438"/>
              <a:gd name="connsiteX331" fmla="*/ 96868 w 217488"/>
              <a:gd name="connsiteY331" fmla="*/ 43375 h 325438"/>
              <a:gd name="connsiteX332" fmla="*/ 100807 w 217488"/>
              <a:gd name="connsiteY332" fmla="*/ 49947 h 325438"/>
              <a:gd name="connsiteX333" fmla="*/ 104745 w 217488"/>
              <a:gd name="connsiteY333" fmla="*/ 57833 h 325438"/>
              <a:gd name="connsiteX334" fmla="*/ 108683 w 217488"/>
              <a:gd name="connsiteY334" fmla="*/ 67034 h 325438"/>
              <a:gd name="connsiteX335" fmla="*/ 111309 w 217488"/>
              <a:gd name="connsiteY335" fmla="*/ 78863 h 325438"/>
              <a:gd name="connsiteX336" fmla="*/ 111309 w 217488"/>
              <a:gd name="connsiteY336" fmla="*/ 92007 h 325438"/>
              <a:gd name="connsiteX337" fmla="*/ 112621 w 217488"/>
              <a:gd name="connsiteY337" fmla="*/ 103836 h 325438"/>
              <a:gd name="connsiteX338" fmla="*/ 109996 w 217488"/>
              <a:gd name="connsiteY338" fmla="*/ 122238 h 325438"/>
              <a:gd name="connsiteX339" fmla="*/ 92930 w 217488"/>
              <a:gd name="connsiteY339" fmla="*/ 105151 h 325438"/>
              <a:gd name="connsiteX340" fmla="*/ 81115 w 217488"/>
              <a:gd name="connsiteY340" fmla="*/ 86749 h 325438"/>
              <a:gd name="connsiteX341" fmla="*/ 71926 w 217488"/>
              <a:gd name="connsiteY341" fmla="*/ 67034 h 325438"/>
              <a:gd name="connsiteX342" fmla="*/ 67988 w 217488"/>
              <a:gd name="connsiteY342" fmla="*/ 26288 h 325438"/>
              <a:gd name="connsiteX343" fmla="*/ 69301 w 217488"/>
              <a:gd name="connsiteY343" fmla="*/ 9201 h 325438"/>
              <a:gd name="connsiteX344" fmla="*/ 67988 w 217488"/>
              <a:gd name="connsiteY344" fmla="*/ 3943 h 325438"/>
              <a:gd name="connsiteX345" fmla="*/ 67988 w 217488"/>
              <a:gd name="connsiteY345" fmla="*/ 1314 h 325438"/>
              <a:gd name="connsiteX346" fmla="*/ 70613 w 217488"/>
              <a:gd name="connsiteY346" fmla="*/ 1314 h 325438"/>
              <a:gd name="connsiteX347" fmla="*/ 77177 w 217488"/>
              <a:gd name="connsiteY347" fmla="*/ 0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217488" h="325438">
                <a:moveTo>
                  <a:pt x="161595" y="311752"/>
                </a:moveTo>
                <a:lnTo>
                  <a:pt x="163579" y="312409"/>
                </a:lnTo>
                <a:cubicBezTo>
                  <a:pt x="164571" y="312738"/>
                  <a:pt x="164571" y="312738"/>
                  <a:pt x="164571" y="312738"/>
                </a:cubicBezTo>
                <a:cubicBezTo>
                  <a:pt x="163249" y="312738"/>
                  <a:pt x="163249" y="312738"/>
                  <a:pt x="163249" y="312738"/>
                </a:cubicBezTo>
                <a:close/>
                <a:moveTo>
                  <a:pt x="152400" y="296863"/>
                </a:moveTo>
                <a:cubicBezTo>
                  <a:pt x="153761" y="296863"/>
                  <a:pt x="153761" y="296863"/>
                  <a:pt x="155122" y="296863"/>
                </a:cubicBezTo>
                <a:cubicBezTo>
                  <a:pt x="155122" y="296863"/>
                  <a:pt x="155122" y="296863"/>
                  <a:pt x="157843" y="298054"/>
                </a:cubicBezTo>
                <a:cubicBezTo>
                  <a:pt x="160564" y="298054"/>
                  <a:pt x="161925" y="299245"/>
                  <a:pt x="163286" y="299245"/>
                </a:cubicBezTo>
                <a:cubicBezTo>
                  <a:pt x="163286" y="299245"/>
                  <a:pt x="164647" y="300435"/>
                  <a:pt x="164647" y="300435"/>
                </a:cubicBezTo>
                <a:cubicBezTo>
                  <a:pt x="166007" y="300435"/>
                  <a:pt x="167368" y="300435"/>
                  <a:pt x="167368" y="300435"/>
                </a:cubicBezTo>
                <a:cubicBezTo>
                  <a:pt x="168729" y="300435"/>
                  <a:pt x="170089" y="300435"/>
                  <a:pt x="170089" y="300435"/>
                </a:cubicBezTo>
                <a:cubicBezTo>
                  <a:pt x="171450" y="301626"/>
                  <a:pt x="171450" y="301626"/>
                  <a:pt x="171450" y="301626"/>
                </a:cubicBezTo>
                <a:cubicBezTo>
                  <a:pt x="171450" y="301626"/>
                  <a:pt x="170089" y="300435"/>
                  <a:pt x="167368" y="301626"/>
                </a:cubicBezTo>
                <a:cubicBezTo>
                  <a:pt x="166007" y="301626"/>
                  <a:pt x="164647" y="301626"/>
                  <a:pt x="161925" y="300435"/>
                </a:cubicBezTo>
                <a:cubicBezTo>
                  <a:pt x="160564" y="300435"/>
                  <a:pt x="159204" y="299245"/>
                  <a:pt x="157843" y="299245"/>
                </a:cubicBezTo>
                <a:cubicBezTo>
                  <a:pt x="157843" y="299245"/>
                  <a:pt x="157843" y="299245"/>
                  <a:pt x="155122" y="299245"/>
                </a:cubicBezTo>
                <a:cubicBezTo>
                  <a:pt x="153761" y="299245"/>
                  <a:pt x="153761" y="299245"/>
                  <a:pt x="152400" y="299245"/>
                </a:cubicBezTo>
                <a:cubicBezTo>
                  <a:pt x="151039" y="298054"/>
                  <a:pt x="149679" y="299245"/>
                  <a:pt x="148318" y="299245"/>
                </a:cubicBezTo>
                <a:lnTo>
                  <a:pt x="143405" y="298170"/>
                </a:lnTo>
                <a:lnTo>
                  <a:pt x="143405" y="298054"/>
                </a:lnTo>
                <a:lnTo>
                  <a:pt x="148318" y="298054"/>
                </a:lnTo>
                <a:cubicBezTo>
                  <a:pt x="149679" y="298054"/>
                  <a:pt x="151039" y="296863"/>
                  <a:pt x="152400" y="296863"/>
                </a:cubicBezTo>
                <a:close/>
                <a:moveTo>
                  <a:pt x="123825" y="296587"/>
                </a:moveTo>
                <a:lnTo>
                  <a:pt x="123825" y="300521"/>
                </a:lnTo>
                <a:cubicBezTo>
                  <a:pt x="123825" y="300521"/>
                  <a:pt x="123825" y="301832"/>
                  <a:pt x="123825" y="301832"/>
                </a:cubicBezTo>
                <a:cubicBezTo>
                  <a:pt x="123825" y="303144"/>
                  <a:pt x="123825" y="303144"/>
                  <a:pt x="123825" y="304455"/>
                </a:cubicBezTo>
                <a:cubicBezTo>
                  <a:pt x="123825" y="305767"/>
                  <a:pt x="123825" y="308389"/>
                  <a:pt x="125413" y="309701"/>
                </a:cubicBezTo>
                <a:cubicBezTo>
                  <a:pt x="125413" y="317570"/>
                  <a:pt x="125413" y="325438"/>
                  <a:pt x="125413" y="325438"/>
                </a:cubicBezTo>
                <a:cubicBezTo>
                  <a:pt x="125413" y="325438"/>
                  <a:pt x="125413" y="325438"/>
                  <a:pt x="123825" y="320192"/>
                </a:cubicBezTo>
                <a:cubicBezTo>
                  <a:pt x="123825" y="317570"/>
                  <a:pt x="123825" y="313635"/>
                  <a:pt x="122238" y="309701"/>
                </a:cubicBezTo>
                <a:cubicBezTo>
                  <a:pt x="122238" y="308389"/>
                  <a:pt x="122238" y="307078"/>
                  <a:pt x="122238" y="304455"/>
                </a:cubicBezTo>
                <a:cubicBezTo>
                  <a:pt x="122238" y="304455"/>
                  <a:pt x="120650" y="303144"/>
                  <a:pt x="120650" y="301832"/>
                </a:cubicBezTo>
                <a:cubicBezTo>
                  <a:pt x="122238" y="301832"/>
                  <a:pt x="122238" y="300521"/>
                  <a:pt x="122238" y="299209"/>
                </a:cubicBezTo>
                <a:cubicBezTo>
                  <a:pt x="122238" y="297898"/>
                  <a:pt x="122238" y="297898"/>
                  <a:pt x="123825" y="296587"/>
                </a:cubicBezTo>
                <a:close/>
                <a:moveTo>
                  <a:pt x="73025" y="296510"/>
                </a:moveTo>
                <a:cubicBezTo>
                  <a:pt x="74613" y="297745"/>
                  <a:pt x="74613" y="298979"/>
                  <a:pt x="74613" y="300214"/>
                </a:cubicBezTo>
                <a:cubicBezTo>
                  <a:pt x="74613" y="302684"/>
                  <a:pt x="74613" y="303919"/>
                  <a:pt x="74613" y="305153"/>
                </a:cubicBezTo>
                <a:cubicBezTo>
                  <a:pt x="74613" y="306388"/>
                  <a:pt x="73025" y="306388"/>
                  <a:pt x="73025" y="306388"/>
                </a:cubicBezTo>
                <a:cubicBezTo>
                  <a:pt x="73025" y="306388"/>
                  <a:pt x="73025" y="306388"/>
                  <a:pt x="73025" y="305153"/>
                </a:cubicBezTo>
                <a:cubicBezTo>
                  <a:pt x="73025" y="303919"/>
                  <a:pt x="73025" y="302684"/>
                  <a:pt x="73025" y="301449"/>
                </a:cubicBezTo>
                <a:cubicBezTo>
                  <a:pt x="73025" y="298979"/>
                  <a:pt x="73025" y="297745"/>
                  <a:pt x="73025" y="296510"/>
                </a:cubicBezTo>
                <a:close/>
                <a:moveTo>
                  <a:pt x="91811" y="283793"/>
                </a:moveTo>
                <a:cubicBezTo>
                  <a:pt x="91811" y="285109"/>
                  <a:pt x="91811" y="286425"/>
                  <a:pt x="93134" y="287740"/>
                </a:cubicBezTo>
                <a:cubicBezTo>
                  <a:pt x="94457" y="290372"/>
                  <a:pt x="95780" y="294319"/>
                  <a:pt x="98426" y="296950"/>
                </a:cubicBezTo>
                <a:cubicBezTo>
                  <a:pt x="99749" y="300897"/>
                  <a:pt x="102394" y="304844"/>
                  <a:pt x="102394" y="307475"/>
                </a:cubicBezTo>
                <a:cubicBezTo>
                  <a:pt x="102394" y="310107"/>
                  <a:pt x="102394" y="311422"/>
                  <a:pt x="102394" y="311422"/>
                </a:cubicBezTo>
                <a:cubicBezTo>
                  <a:pt x="102394" y="311422"/>
                  <a:pt x="102394" y="310107"/>
                  <a:pt x="101071" y="308791"/>
                </a:cubicBezTo>
                <a:cubicBezTo>
                  <a:pt x="101071" y="304844"/>
                  <a:pt x="98426" y="302213"/>
                  <a:pt x="97103" y="298266"/>
                </a:cubicBezTo>
                <a:cubicBezTo>
                  <a:pt x="94457" y="294319"/>
                  <a:pt x="93134" y="291687"/>
                  <a:pt x="91811" y="287740"/>
                </a:cubicBezTo>
                <a:cubicBezTo>
                  <a:pt x="91811" y="289056"/>
                  <a:pt x="93134" y="290372"/>
                  <a:pt x="93134" y="293003"/>
                </a:cubicBezTo>
                <a:cubicBezTo>
                  <a:pt x="93134" y="294319"/>
                  <a:pt x="93134" y="294319"/>
                  <a:pt x="93134" y="295634"/>
                </a:cubicBezTo>
                <a:cubicBezTo>
                  <a:pt x="93134" y="296950"/>
                  <a:pt x="93134" y="298266"/>
                  <a:pt x="93134" y="299581"/>
                </a:cubicBezTo>
                <a:cubicBezTo>
                  <a:pt x="93134" y="300897"/>
                  <a:pt x="91811" y="300897"/>
                  <a:pt x="91811" y="302213"/>
                </a:cubicBezTo>
                <a:cubicBezTo>
                  <a:pt x="91811" y="300897"/>
                  <a:pt x="91811" y="300897"/>
                  <a:pt x="91811" y="299581"/>
                </a:cubicBezTo>
                <a:cubicBezTo>
                  <a:pt x="91811" y="296950"/>
                  <a:pt x="91811" y="295634"/>
                  <a:pt x="91811" y="293003"/>
                </a:cubicBezTo>
                <a:cubicBezTo>
                  <a:pt x="90488" y="290372"/>
                  <a:pt x="90488" y="287740"/>
                  <a:pt x="90488" y="285109"/>
                </a:cubicBezTo>
                <a:cubicBezTo>
                  <a:pt x="90488" y="285109"/>
                  <a:pt x="91811" y="283793"/>
                  <a:pt x="91811" y="283793"/>
                </a:cubicBezTo>
                <a:close/>
                <a:moveTo>
                  <a:pt x="173832" y="281162"/>
                </a:moveTo>
                <a:cubicBezTo>
                  <a:pt x="173832" y="281162"/>
                  <a:pt x="173832" y="281162"/>
                  <a:pt x="175155" y="282478"/>
                </a:cubicBezTo>
                <a:cubicBezTo>
                  <a:pt x="173832" y="282478"/>
                  <a:pt x="173832" y="282478"/>
                  <a:pt x="173832" y="282478"/>
                </a:cubicBezTo>
                <a:cubicBezTo>
                  <a:pt x="173832" y="281162"/>
                  <a:pt x="173832" y="281162"/>
                  <a:pt x="173832" y="281162"/>
                </a:cubicBezTo>
                <a:close/>
                <a:moveTo>
                  <a:pt x="57302" y="280988"/>
                </a:moveTo>
                <a:cubicBezTo>
                  <a:pt x="57302" y="280988"/>
                  <a:pt x="57302" y="280988"/>
                  <a:pt x="59872" y="282179"/>
                </a:cubicBezTo>
                <a:cubicBezTo>
                  <a:pt x="61157" y="282179"/>
                  <a:pt x="62442" y="282179"/>
                  <a:pt x="62442" y="282179"/>
                </a:cubicBezTo>
                <a:cubicBezTo>
                  <a:pt x="65012" y="282179"/>
                  <a:pt x="66298" y="283370"/>
                  <a:pt x="67583" y="283370"/>
                </a:cubicBezTo>
                <a:cubicBezTo>
                  <a:pt x="70153" y="284560"/>
                  <a:pt x="71438" y="285751"/>
                  <a:pt x="71438" y="285751"/>
                </a:cubicBezTo>
                <a:cubicBezTo>
                  <a:pt x="71438" y="285751"/>
                  <a:pt x="68868" y="284560"/>
                  <a:pt x="66298" y="284560"/>
                </a:cubicBezTo>
                <a:cubicBezTo>
                  <a:pt x="65012" y="284560"/>
                  <a:pt x="63727" y="283370"/>
                  <a:pt x="62442" y="283370"/>
                </a:cubicBezTo>
                <a:cubicBezTo>
                  <a:pt x="62442" y="283370"/>
                  <a:pt x="61157" y="283370"/>
                  <a:pt x="59872" y="283370"/>
                </a:cubicBezTo>
                <a:cubicBezTo>
                  <a:pt x="59872" y="283370"/>
                  <a:pt x="59872" y="283370"/>
                  <a:pt x="57302" y="283370"/>
                </a:cubicBezTo>
                <a:cubicBezTo>
                  <a:pt x="56016" y="283370"/>
                  <a:pt x="54731" y="283370"/>
                  <a:pt x="52161" y="283370"/>
                </a:cubicBezTo>
                <a:cubicBezTo>
                  <a:pt x="50876" y="283370"/>
                  <a:pt x="49591" y="283370"/>
                  <a:pt x="48306" y="282179"/>
                </a:cubicBezTo>
                <a:cubicBezTo>
                  <a:pt x="49591" y="282179"/>
                  <a:pt x="50876" y="282179"/>
                  <a:pt x="52161" y="282179"/>
                </a:cubicBezTo>
                <a:cubicBezTo>
                  <a:pt x="54731" y="282179"/>
                  <a:pt x="56016" y="280988"/>
                  <a:pt x="57302" y="280988"/>
                </a:cubicBezTo>
                <a:close/>
                <a:moveTo>
                  <a:pt x="110332" y="274638"/>
                </a:moveTo>
                <a:cubicBezTo>
                  <a:pt x="110332" y="274638"/>
                  <a:pt x="110332" y="274638"/>
                  <a:pt x="110332" y="275873"/>
                </a:cubicBezTo>
                <a:cubicBezTo>
                  <a:pt x="110332" y="277107"/>
                  <a:pt x="111126" y="278342"/>
                  <a:pt x="111126" y="279577"/>
                </a:cubicBezTo>
                <a:cubicBezTo>
                  <a:pt x="111126" y="282047"/>
                  <a:pt x="111126" y="283282"/>
                  <a:pt x="111126" y="284516"/>
                </a:cubicBezTo>
                <a:cubicBezTo>
                  <a:pt x="110332" y="285751"/>
                  <a:pt x="110332" y="285751"/>
                  <a:pt x="110332" y="285751"/>
                </a:cubicBezTo>
                <a:cubicBezTo>
                  <a:pt x="110332" y="285751"/>
                  <a:pt x="110332" y="285751"/>
                  <a:pt x="110332" y="284516"/>
                </a:cubicBezTo>
                <a:cubicBezTo>
                  <a:pt x="110332" y="283282"/>
                  <a:pt x="109538" y="282047"/>
                  <a:pt x="109538" y="280812"/>
                </a:cubicBezTo>
                <a:cubicBezTo>
                  <a:pt x="109538" y="278342"/>
                  <a:pt x="109538" y="277107"/>
                  <a:pt x="109538" y="275873"/>
                </a:cubicBezTo>
                <a:cubicBezTo>
                  <a:pt x="109538" y="274638"/>
                  <a:pt x="110332" y="274638"/>
                  <a:pt x="110332" y="274638"/>
                </a:cubicBezTo>
                <a:close/>
                <a:moveTo>
                  <a:pt x="163249" y="269321"/>
                </a:moveTo>
                <a:cubicBezTo>
                  <a:pt x="165894" y="269321"/>
                  <a:pt x="167217" y="269321"/>
                  <a:pt x="169863" y="269321"/>
                </a:cubicBezTo>
                <a:cubicBezTo>
                  <a:pt x="172509" y="270636"/>
                  <a:pt x="176478" y="270636"/>
                  <a:pt x="179124" y="270636"/>
                </a:cubicBezTo>
                <a:cubicBezTo>
                  <a:pt x="181769" y="271952"/>
                  <a:pt x="184415" y="271952"/>
                  <a:pt x="184415" y="271952"/>
                </a:cubicBezTo>
                <a:cubicBezTo>
                  <a:pt x="184415" y="271952"/>
                  <a:pt x="181769" y="271952"/>
                  <a:pt x="179124" y="271952"/>
                </a:cubicBezTo>
                <a:cubicBezTo>
                  <a:pt x="176478" y="271952"/>
                  <a:pt x="172509" y="271952"/>
                  <a:pt x="168540" y="271952"/>
                </a:cubicBezTo>
                <a:cubicBezTo>
                  <a:pt x="167217" y="271952"/>
                  <a:pt x="165894" y="270636"/>
                  <a:pt x="163249" y="270636"/>
                </a:cubicBezTo>
                <a:cubicBezTo>
                  <a:pt x="161926" y="270636"/>
                  <a:pt x="160603" y="270636"/>
                  <a:pt x="159280" y="270636"/>
                </a:cubicBezTo>
                <a:cubicBezTo>
                  <a:pt x="160603" y="269321"/>
                  <a:pt x="161926" y="269321"/>
                  <a:pt x="163249" y="269321"/>
                </a:cubicBezTo>
                <a:close/>
                <a:moveTo>
                  <a:pt x="132821" y="268005"/>
                </a:moveTo>
                <a:cubicBezTo>
                  <a:pt x="132821" y="268005"/>
                  <a:pt x="134144" y="269321"/>
                  <a:pt x="134144" y="270636"/>
                </a:cubicBezTo>
                <a:cubicBezTo>
                  <a:pt x="134144" y="270636"/>
                  <a:pt x="134144" y="270636"/>
                  <a:pt x="135467" y="274583"/>
                </a:cubicBezTo>
                <a:cubicBezTo>
                  <a:pt x="135467" y="274583"/>
                  <a:pt x="135467" y="274583"/>
                  <a:pt x="136790" y="277215"/>
                </a:cubicBezTo>
                <a:cubicBezTo>
                  <a:pt x="138113" y="279846"/>
                  <a:pt x="139436" y="282478"/>
                  <a:pt x="140759" y="285109"/>
                </a:cubicBezTo>
                <a:cubicBezTo>
                  <a:pt x="142082" y="286425"/>
                  <a:pt x="142082" y="287740"/>
                  <a:pt x="143405" y="289056"/>
                </a:cubicBezTo>
                <a:cubicBezTo>
                  <a:pt x="143405" y="290372"/>
                  <a:pt x="143405" y="291687"/>
                  <a:pt x="143405" y="293003"/>
                </a:cubicBezTo>
                <a:lnTo>
                  <a:pt x="143405" y="298054"/>
                </a:lnTo>
                <a:lnTo>
                  <a:pt x="142875" y="298054"/>
                </a:lnTo>
                <a:lnTo>
                  <a:pt x="143405" y="298170"/>
                </a:lnTo>
                <a:lnTo>
                  <a:pt x="143405" y="300897"/>
                </a:lnTo>
                <a:cubicBezTo>
                  <a:pt x="144728" y="302213"/>
                  <a:pt x="144728" y="302213"/>
                  <a:pt x="146051" y="303528"/>
                </a:cubicBezTo>
                <a:cubicBezTo>
                  <a:pt x="147374" y="303528"/>
                  <a:pt x="148696" y="303528"/>
                  <a:pt x="150019" y="304844"/>
                </a:cubicBezTo>
                <a:cubicBezTo>
                  <a:pt x="152665" y="306160"/>
                  <a:pt x="153988" y="307475"/>
                  <a:pt x="156634" y="308791"/>
                </a:cubicBezTo>
                <a:cubicBezTo>
                  <a:pt x="156634" y="308791"/>
                  <a:pt x="156634" y="308791"/>
                  <a:pt x="157461" y="309284"/>
                </a:cubicBezTo>
                <a:lnTo>
                  <a:pt x="161595" y="311752"/>
                </a:lnTo>
                <a:lnTo>
                  <a:pt x="156634" y="310107"/>
                </a:lnTo>
                <a:cubicBezTo>
                  <a:pt x="153988" y="308791"/>
                  <a:pt x="151342" y="307475"/>
                  <a:pt x="148696" y="306160"/>
                </a:cubicBezTo>
                <a:cubicBezTo>
                  <a:pt x="147374" y="306160"/>
                  <a:pt x="147374" y="304844"/>
                  <a:pt x="144728" y="304844"/>
                </a:cubicBezTo>
                <a:cubicBezTo>
                  <a:pt x="144728" y="303528"/>
                  <a:pt x="143405" y="302213"/>
                  <a:pt x="142082" y="300897"/>
                </a:cubicBezTo>
                <a:cubicBezTo>
                  <a:pt x="140759" y="298266"/>
                  <a:pt x="142082" y="295634"/>
                  <a:pt x="142082" y="293003"/>
                </a:cubicBezTo>
                <a:cubicBezTo>
                  <a:pt x="142082" y="291687"/>
                  <a:pt x="142082" y="290372"/>
                  <a:pt x="140759" y="289056"/>
                </a:cubicBezTo>
                <a:cubicBezTo>
                  <a:pt x="140759" y="287740"/>
                  <a:pt x="140759" y="286425"/>
                  <a:pt x="139436" y="285109"/>
                </a:cubicBezTo>
                <a:cubicBezTo>
                  <a:pt x="138113" y="282478"/>
                  <a:pt x="136790" y="281162"/>
                  <a:pt x="135467" y="278530"/>
                </a:cubicBezTo>
                <a:cubicBezTo>
                  <a:pt x="135467" y="278530"/>
                  <a:pt x="135467" y="278530"/>
                  <a:pt x="134144" y="274583"/>
                </a:cubicBezTo>
                <a:cubicBezTo>
                  <a:pt x="134144" y="274583"/>
                  <a:pt x="134144" y="274583"/>
                  <a:pt x="132821" y="270636"/>
                </a:cubicBezTo>
                <a:cubicBezTo>
                  <a:pt x="132821" y="269321"/>
                  <a:pt x="132821" y="268005"/>
                  <a:pt x="132821" y="268005"/>
                </a:cubicBezTo>
                <a:close/>
                <a:moveTo>
                  <a:pt x="116946" y="120650"/>
                </a:moveTo>
                <a:cubicBezTo>
                  <a:pt x="116946" y="132491"/>
                  <a:pt x="115624" y="143016"/>
                  <a:pt x="112978" y="152226"/>
                </a:cubicBezTo>
                <a:cubicBezTo>
                  <a:pt x="116946" y="145648"/>
                  <a:pt x="122238" y="137754"/>
                  <a:pt x="130176" y="128544"/>
                </a:cubicBezTo>
                <a:cubicBezTo>
                  <a:pt x="130176" y="129860"/>
                  <a:pt x="130176" y="129860"/>
                  <a:pt x="130176" y="129860"/>
                </a:cubicBezTo>
                <a:cubicBezTo>
                  <a:pt x="130176" y="131175"/>
                  <a:pt x="127530" y="135122"/>
                  <a:pt x="127530" y="136438"/>
                </a:cubicBezTo>
                <a:cubicBezTo>
                  <a:pt x="123561" y="141701"/>
                  <a:pt x="120915" y="146963"/>
                  <a:pt x="119592" y="152226"/>
                </a:cubicBezTo>
                <a:cubicBezTo>
                  <a:pt x="115624" y="158804"/>
                  <a:pt x="114301" y="216694"/>
                  <a:pt x="112978" y="246954"/>
                </a:cubicBezTo>
                <a:cubicBezTo>
                  <a:pt x="132821" y="246954"/>
                  <a:pt x="157957" y="249586"/>
                  <a:pt x="185738" y="258795"/>
                </a:cubicBezTo>
                <a:cubicBezTo>
                  <a:pt x="185738" y="258795"/>
                  <a:pt x="165894" y="264058"/>
                  <a:pt x="139436" y="266689"/>
                </a:cubicBezTo>
                <a:cubicBezTo>
                  <a:pt x="142082" y="268005"/>
                  <a:pt x="143405" y="269321"/>
                  <a:pt x="144728" y="270636"/>
                </a:cubicBezTo>
                <a:cubicBezTo>
                  <a:pt x="146051" y="270636"/>
                  <a:pt x="147374" y="270636"/>
                  <a:pt x="148696" y="270636"/>
                </a:cubicBezTo>
                <a:cubicBezTo>
                  <a:pt x="148696" y="270636"/>
                  <a:pt x="148696" y="270636"/>
                  <a:pt x="151342" y="271952"/>
                </a:cubicBezTo>
                <a:cubicBezTo>
                  <a:pt x="152665" y="271952"/>
                  <a:pt x="153988" y="271952"/>
                  <a:pt x="153988" y="271952"/>
                </a:cubicBezTo>
                <a:cubicBezTo>
                  <a:pt x="155311" y="271952"/>
                  <a:pt x="155311" y="271952"/>
                  <a:pt x="155311" y="271952"/>
                </a:cubicBezTo>
                <a:cubicBezTo>
                  <a:pt x="156634" y="271952"/>
                  <a:pt x="156634" y="271952"/>
                  <a:pt x="157957" y="271952"/>
                </a:cubicBezTo>
                <a:cubicBezTo>
                  <a:pt x="157957" y="271952"/>
                  <a:pt x="157957" y="271952"/>
                  <a:pt x="159280" y="273268"/>
                </a:cubicBezTo>
                <a:cubicBezTo>
                  <a:pt x="160603" y="273268"/>
                  <a:pt x="160603" y="274583"/>
                  <a:pt x="161926" y="275899"/>
                </a:cubicBezTo>
                <a:cubicBezTo>
                  <a:pt x="163249" y="275899"/>
                  <a:pt x="163249" y="277215"/>
                  <a:pt x="164571" y="278530"/>
                </a:cubicBezTo>
                <a:cubicBezTo>
                  <a:pt x="164571" y="278530"/>
                  <a:pt x="164571" y="278530"/>
                  <a:pt x="165894" y="279846"/>
                </a:cubicBezTo>
                <a:cubicBezTo>
                  <a:pt x="165894" y="279846"/>
                  <a:pt x="165894" y="279846"/>
                  <a:pt x="167217" y="279846"/>
                </a:cubicBezTo>
                <a:cubicBezTo>
                  <a:pt x="168540" y="279846"/>
                  <a:pt x="169863" y="279846"/>
                  <a:pt x="169863" y="279846"/>
                </a:cubicBezTo>
                <a:cubicBezTo>
                  <a:pt x="169863" y="279846"/>
                  <a:pt x="169863" y="279846"/>
                  <a:pt x="172509" y="281162"/>
                </a:cubicBezTo>
                <a:cubicBezTo>
                  <a:pt x="172509" y="281162"/>
                  <a:pt x="172509" y="281162"/>
                  <a:pt x="169863" y="281162"/>
                </a:cubicBezTo>
                <a:cubicBezTo>
                  <a:pt x="169863" y="281162"/>
                  <a:pt x="168540" y="281162"/>
                  <a:pt x="167217" y="281162"/>
                </a:cubicBezTo>
                <a:cubicBezTo>
                  <a:pt x="165894" y="281162"/>
                  <a:pt x="165894" y="279846"/>
                  <a:pt x="164571" y="279846"/>
                </a:cubicBezTo>
                <a:cubicBezTo>
                  <a:pt x="164571" y="279846"/>
                  <a:pt x="164571" y="279846"/>
                  <a:pt x="163249" y="278530"/>
                </a:cubicBezTo>
                <a:cubicBezTo>
                  <a:pt x="161926" y="278530"/>
                  <a:pt x="161926" y="277215"/>
                  <a:pt x="160603" y="277215"/>
                </a:cubicBezTo>
                <a:cubicBezTo>
                  <a:pt x="159280" y="275899"/>
                  <a:pt x="159280" y="274583"/>
                  <a:pt x="157957" y="274583"/>
                </a:cubicBezTo>
                <a:cubicBezTo>
                  <a:pt x="157957" y="274583"/>
                  <a:pt x="157957" y="274583"/>
                  <a:pt x="156634" y="274583"/>
                </a:cubicBezTo>
                <a:cubicBezTo>
                  <a:pt x="156634" y="273268"/>
                  <a:pt x="155311" y="273268"/>
                  <a:pt x="155311" y="273268"/>
                </a:cubicBezTo>
                <a:cubicBezTo>
                  <a:pt x="153988" y="273268"/>
                  <a:pt x="152665" y="273268"/>
                  <a:pt x="151342" y="273268"/>
                </a:cubicBezTo>
                <a:cubicBezTo>
                  <a:pt x="151342" y="273268"/>
                  <a:pt x="151342" y="273268"/>
                  <a:pt x="148696" y="273268"/>
                </a:cubicBezTo>
                <a:cubicBezTo>
                  <a:pt x="147374" y="273268"/>
                  <a:pt x="146051" y="271952"/>
                  <a:pt x="144728" y="271952"/>
                </a:cubicBezTo>
                <a:cubicBezTo>
                  <a:pt x="142082" y="270636"/>
                  <a:pt x="140759" y="269321"/>
                  <a:pt x="138113" y="266689"/>
                </a:cubicBezTo>
                <a:cubicBezTo>
                  <a:pt x="136790" y="266689"/>
                  <a:pt x="135467" y="268005"/>
                  <a:pt x="132821" y="268005"/>
                </a:cubicBezTo>
                <a:cubicBezTo>
                  <a:pt x="130176" y="268005"/>
                  <a:pt x="126207" y="268005"/>
                  <a:pt x="123561" y="268005"/>
                </a:cubicBezTo>
                <a:cubicBezTo>
                  <a:pt x="123561" y="269321"/>
                  <a:pt x="123561" y="269321"/>
                  <a:pt x="123561" y="270636"/>
                </a:cubicBezTo>
                <a:cubicBezTo>
                  <a:pt x="122238" y="271952"/>
                  <a:pt x="122238" y="273268"/>
                  <a:pt x="122238" y="275899"/>
                </a:cubicBezTo>
                <a:cubicBezTo>
                  <a:pt x="122238" y="277215"/>
                  <a:pt x="122238" y="278530"/>
                  <a:pt x="122238" y="279846"/>
                </a:cubicBezTo>
                <a:cubicBezTo>
                  <a:pt x="123561" y="282478"/>
                  <a:pt x="123561" y="283793"/>
                  <a:pt x="123561" y="285109"/>
                </a:cubicBezTo>
                <a:cubicBezTo>
                  <a:pt x="123561" y="286425"/>
                  <a:pt x="123561" y="289056"/>
                  <a:pt x="124884" y="290372"/>
                </a:cubicBezTo>
                <a:cubicBezTo>
                  <a:pt x="124884" y="291687"/>
                  <a:pt x="123561" y="294319"/>
                  <a:pt x="123561" y="295634"/>
                </a:cubicBezTo>
                <a:cubicBezTo>
                  <a:pt x="120915" y="298266"/>
                  <a:pt x="118269" y="299581"/>
                  <a:pt x="116946" y="302213"/>
                </a:cubicBezTo>
                <a:cubicBezTo>
                  <a:pt x="115624" y="302213"/>
                  <a:pt x="114301" y="303528"/>
                  <a:pt x="114301" y="303528"/>
                </a:cubicBezTo>
                <a:cubicBezTo>
                  <a:pt x="112978" y="304844"/>
                  <a:pt x="112978" y="304844"/>
                  <a:pt x="111655" y="306160"/>
                </a:cubicBezTo>
                <a:cubicBezTo>
                  <a:pt x="111655" y="304844"/>
                  <a:pt x="112978" y="304844"/>
                  <a:pt x="112978" y="303528"/>
                </a:cubicBezTo>
                <a:cubicBezTo>
                  <a:pt x="114301" y="302213"/>
                  <a:pt x="114301" y="302213"/>
                  <a:pt x="115624" y="300897"/>
                </a:cubicBezTo>
                <a:cubicBezTo>
                  <a:pt x="118269" y="299581"/>
                  <a:pt x="120915" y="296950"/>
                  <a:pt x="122238" y="294319"/>
                </a:cubicBezTo>
                <a:cubicBezTo>
                  <a:pt x="123561" y="291687"/>
                  <a:pt x="122238" y="289056"/>
                  <a:pt x="122238" y="285109"/>
                </a:cubicBezTo>
                <a:cubicBezTo>
                  <a:pt x="122238" y="283793"/>
                  <a:pt x="120915" y="282478"/>
                  <a:pt x="120915" y="279846"/>
                </a:cubicBezTo>
                <a:cubicBezTo>
                  <a:pt x="120915" y="278530"/>
                  <a:pt x="120915" y="277215"/>
                  <a:pt x="120915" y="275899"/>
                </a:cubicBezTo>
                <a:cubicBezTo>
                  <a:pt x="120915" y="273268"/>
                  <a:pt x="120915" y="271952"/>
                  <a:pt x="122238" y="270636"/>
                </a:cubicBezTo>
                <a:cubicBezTo>
                  <a:pt x="122238" y="269321"/>
                  <a:pt x="122238" y="269321"/>
                  <a:pt x="122238" y="268005"/>
                </a:cubicBezTo>
                <a:cubicBezTo>
                  <a:pt x="118269" y="268005"/>
                  <a:pt x="114301" y="269321"/>
                  <a:pt x="110332" y="269321"/>
                </a:cubicBezTo>
                <a:cubicBezTo>
                  <a:pt x="110332" y="270636"/>
                  <a:pt x="110332" y="271952"/>
                  <a:pt x="110332" y="271952"/>
                </a:cubicBezTo>
                <a:cubicBezTo>
                  <a:pt x="109009" y="273268"/>
                  <a:pt x="109009" y="274583"/>
                  <a:pt x="107686" y="275899"/>
                </a:cubicBezTo>
                <a:cubicBezTo>
                  <a:pt x="106363" y="277215"/>
                  <a:pt x="105040" y="277215"/>
                  <a:pt x="105040" y="278530"/>
                </a:cubicBezTo>
                <a:cubicBezTo>
                  <a:pt x="102394" y="278530"/>
                  <a:pt x="101071" y="278530"/>
                  <a:pt x="101071" y="278530"/>
                </a:cubicBezTo>
                <a:cubicBezTo>
                  <a:pt x="101071" y="279846"/>
                  <a:pt x="102394" y="278530"/>
                  <a:pt x="103717" y="277215"/>
                </a:cubicBezTo>
                <a:cubicBezTo>
                  <a:pt x="105040" y="275899"/>
                  <a:pt x="106363" y="275899"/>
                  <a:pt x="106363" y="275899"/>
                </a:cubicBezTo>
                <a:cubicBezTo>
                  <a:pt x="107686" y="274583"/>
                  <a:pt x="107686" y="273268"/>
                  <a:pt x="107686" y="271952"/>
                </a:cubicBezTo>
                <a:cubicBezTo>
                  <a:pt x="107686" y="270636"/>
                  <a:pt x="107686" y="270636"/>
                  <a:pt x="107686" y="269321"/>
                </a:cubicBezTo>
                <a:cubicBezTo>
                  <a:pt x="105040" y="269321"/>
                  <a:pt x="102394" y="269321"/>
                  <a:pt x="98426" y="268005"/>
                </a:cubicBezTo>
                <a:cubicBezTo>
                  <a:pt x="98426" y="269321"/>
                  <a:pt x="98426" y="269321"/>
                  <a:pt x="98426" y="270636"/>
                </a:cubicBezTo>
                <a:cubicBezTo>
                  <a:pt x="98426" y="271952"/>
                  <a:pt x="98426" y="273268"/>
                  <a:pt x="97103" y="274583"/>
                </a:cubicBezTo>
                <a:cubicBezTo>
                  <a:pt x="97103" y="274583"/>
                  <a:pt x="97103" y="274583"/>
                  <a:pt x="97103" y="277215"/>
                </a:cubicBezTo>
                <a:cubicBezTo>
                  <a:pt x="97103" y="277215"/>
                  <a:pt x="97103" y="277215"/>
                  <a:pt x="97103" y="278530"/>
                </a:cubicBezTo>
                <a:cubicBezTo>
                  <a:pt x="95780" y="278530"/>
                  <a:pt x="95780" y="278530"/>
                  <a:pt x="95780" y="278530"/>
                </a:cubicBezTo>
                <a:cubicBezTo>
                  <a:pt x="95780" y="278530"/>
                  <a:pt x="95780" y="278530"/>
                  <a:pt x="95780" y="279846"/>
                </a:cubicBezTo>
                <a:cubicBezTo>
                  <a:pt x="94457" y="281162"/>
                  <a:pt x="93134" y="282478"/>
                  <a:pt x="91811" y="282478"/>
                </a:cubicBezTo>
                <a:cubicBezTo>
                  <a:pt x="91811" y="283793"/>
                  <a:pt x="91811" y="283793"/>
                  <a:pt x="91811" y="283793"/>
                </a:cubicBezTo>
                <a:cubicBezTo>
                  <a:pt x="90488" y="283793"/>
                  <a:pt x="89165" y="285109"/>
                  <a:pt x="89165" y="286425"/>
                </a:cubicBezTo>
                <a:cubicBezTo>
                  <a:pt x="87842" y="287740"/>
                  <a:pt x="87842" y="289056"/>
                  <a:pt x="86519" y="290372"/>
                </a:cubicBezTo>
                <a:cubicBezTo>
                  <a:pt x="86519" y="291687"/>
                  <a:pt x="85196" y="293003"/>
                  <a:pt x="85196" y="293003"/>
                </a:cubicBezTo>
                <a:cubicBezTo>
                  <a:pt x="83874" y="294319"/>
                  <a:pt x="82551" y="295634"/>
                  <a:pt x="81228" y="295634"/>
                </a:cubicBezTo>
                <a:cubicBezTo>
                  <a:pt x="82551" y="294319"/>
                  <a:pt x="82551" y="294319"/>
                  <a:pt x="83874" y="293003"/>
                </a:cubicBezTo>
                <a:cubicBezTo>
                  <a:pt x="85196" y="291687"/>
                  <a:pt x="85196" y="290372"/>
                  <a:pt x="85196" y="289056"/>
                </a:cubicBezTo>
                <a:cubicBezTo>
                  <a:pt x="86519" y="287740"/>
                  <a:pt x="86519" y="286425"/>
                  <a:pt x="87842" y="285109"/>
                </a:cubicBezTo>
                <a:cubicBezTo>
                  <a:pt x="87842" y="283793"/>
                  <a:pt x="89165" y="282478"/>
                  <a:pt x="90488" y="282478"/>
                </a:cubicBezTo>
                <a:cubicBezTo>
                  <a:pt x="91811" y="281162"/>
                  <a:pt x="93134" y="279846"/>
                  <a:pt x="94457" y="278530"/>
                </a:cubicBezTo>
                <a:cubicBezTo>
                  <a:pt x="94457" y="278530"/>
                  <a:pt x="94457" y="278530"/>
                  <a:pt x="94457" y="277215"/>
                </a:cubicBezTo>
                <a:cubicBezTo>
                  <a:pt x="94457" y="277215"/>
                  <a:pt x="94457" y="277215"/>
                  <a:pt x="95780" y="277215"/>
                </a:cubicBezTo>
                <a:cubicBezTo>
                  <a:pt x="95780" y="277215"/>
                  <a:pt x="95780" y="277215"/>
                  <a:pt x="95780" y="274583"/>
                </a:cubicBezTo>
                <a:cubicBezTo>
                  <a:pt x="95780" y="273268"/>
                  <a:pt x="97103" y="271952"/>
                  <a:pt x="97103" y="269321"/>
                </a:cubicBezTo>
                <a:cubicBezTo>
                  <a:pt x="97103" y="269321"/>
                  <a:pt x="97103" y="269321"/>
                  <a:pt x="97103" y="268005"/>
                </a:cubicBezTo>
                <a:cubicBezTo>
                  <a:pt x="93134" y="268005"/>
                  <a:pt x="89165" y="268005"/>
                  <a:pt x="85196" y="268005"/>
                </a:cubicBezTo>
                <a:cubicBezTo>
                  <a:pt x="83874" y="268005"/>
                  <a:pt x="83874" y="269321"/>
                  <a:pt x="82551" y="269321"/>
                </a:cubicBezTo>
                <a:cubicBezTo>
                  <a:pt x="82551" y="270636"/>
                  <a:pt x="81228" y="270636"/>
                  <a:pt x="81228" y="271952"/>
                </a:cubicBezTo>
                <a:cubicBezTo>
                  <a:pt x="79905" y="273268"/>
                  <a:pt x="78582" y="273268"/>
                  <a:pt x="77259" y="274583"/>
                </a:cubicBezTo>
                <a:cubicBezTo>
                  <a:pt x="77259" y="274583"/>
                  <a:pt x="77259" y="274583"/>
                  <a:pt x="75936" y="277215"/>
                </a:cubicBezTo>
                <a:cubicBezTo>
                  <a:pt x="75936" y="278530"/>
                  <a:pt x="75936" y="278530"/>
                  <a:pt x="75936" y="279846"/>
                </a:cubicBezTo>
                <a:cubicBezTo>
                  <a:pt x="74613" y="281162"/>
                  <a:pt x="74613" y="283793"/>
                  <a:pt x="74613" y="285109"/>
                </a:cubicBezTo>
                <a:cubicBezTo>
                  <a:pt x="74613" y="285109"/>
                  <a:pt x="73290" y="285109"/>
                  <a:pt x="73290" y="286425"/>
                </a:cubicBezTo>
                <a:cubicBezTo>
                  <a:pt x="73290" y="286425"/>
                  <a:pt x="73290" y="287740"/>
                  <a:pt x="73290" y="289056"/>
                </a:cubicBezTo>
                <a:cubicBezTo>
                  <a:pt x="73290" y="289056"/>
                  <a:pt x="73290" y="290372"/>
                  <a:pt x="73290" y="290372"/>
                </a:cubicBezTo>
                <a:cubicBezTo>
                  <a:pt x="73290" y="291687"/>
                  <a:pt x="73290" y="293003"/>
                  <a:pt x="73290" y="293003"/>
                </a:cubicBezTo>
                <a:cubicBezTo>
                  <a:pt x="73290" y="294319"/>
                  <a:pt x="73290" y="295634"/>
                  <a:pt x="71967" y="296950"/>
                </a:cubicBezTo>
                <a:cubicBezTo>
                  <a:pt x="70644" y="298266"/>
                  <a:pt x="69321" y="298266"/>
                  <a:pt x="67999" y="299581"/>
                </a:cubicBezTo>
                <a:cubicBezTo>
                  <a:pt x="65353" y="299581"/>
                  <a:pt x="64030" y="299581"/>
                  <a:pt x="64030" y="299581"/>
                </a:cubicBezTo>
                <a:cubicBezTo>
                  <a:pt x="64030" y="300897"/>
                  <a:pt x="65353" y="299581"/>
                  <a:pt x="67999" y="298266"/>
                </a:cubicBezTo>
                <a:cubicBezTo>
                  <a:pt x="67999" y="296950"/>
                  <a:pt x="69321" y="296950"/>
                  <a:pt x="70644" y="296950"/>
                </a:cubicBezTo>
                <a:cubicBezTo>
                  <a:pt x="70644" y="295634"/>
                  <a:pt x="71967" y="294319"/>
                  <a:pt x="71967" y="293003"/>
                </a:cubicBezTo>
                <a:cubicBezTo>
                  <a:pt x="71967" y="291687"/>
                  <a:pt x="71967" y="291687"/>
                  <a:pt x="71967" y="290372"/>
                </a:cubicBezTo>
                <a:cubicBezTo>
                  <a:pt x="71967" y="290372"/>
                  <a:pt x="71967" y="289056"/>
                  <a:pt x="71967" y="289056"/>
                </a:cubicBezTo>
                <a:cubicBezTo>
                  <a:pt x="71967" y="289056"/>
                  <a:pt x="71967" y="289056"/>
                  <a:pt x="70644" y="290372"/>
                </a:cubicBezTo>
                <a:cubicBezTo>
                  <a:pt x="70644" y="290372"/>
                  <a:pt x="69321" y="291687"/>
                  <a:pt x="67999" y="291687"/>
                </a:cubicBezTo>
                <a:cubicBezTo>
                  <a:pt x="66676" y="291687"/>
                  <a:pt x="66676" y="291687"/>
                  <a:pt x="65353" y="291687"/>
                </a:cubicBezTo>
                <a:cubicBezTo>
                  <a:pt x="62707" y="291687"/>
                  <a:pt x="61384" y="291687"/>
                  <a:pt x="60061" y="293003"/>
                </a:cubicBezTo>
                <a:cubicBezTo>
                  <a:pt x="56092" y="293003"/>
                  <a:pt x="52124" y="294319"/>
                  <a:pt x="48155" y="295634"/>
                </a:cubicBezTo>
                <a:cubicBezTo>
                  <a:pt x="48155" y="295634"/>
                  <a:pt x="48155" y="295634"/>
                  <a:pt x="48155" y="294319"/>
                </a:cubicBezTo>
                <a:cubicBezTo>
                  <a:pt x="48155" y="294319"/>
                  <a:pt x="48155" y="294319"/>
                  <a:pt x="49478" y="294319"/>
                </a:cubicBezTo>
                <a:cubicBezTo>
                  <a:pt x="52124" y="293003"/>
                  <a:pt x="56092" y="293003"/>
                  <a:pt x="60061" y="291687"/>
                </a:cubicBezTo>
                <a:cubicBezTo>
                  <a:pt x="61384" y="290372"/>
                  <a:pt x="62707" y="290372"/>
                  <a:pt x="65353" y="290372"/>
                </a:cubicBezTo>
                <a:cubicBezTo>
                  <a:pt x="65353" y="290372"/>
                  <a:pt x="66676" y="290372"/>
                  <a:pt x="67999" y="289056"/>
                </a:cubicBezTo>
                <a:cubicBezTo>
                  <a:pt x="67999" y="289056"/>
                  <a:pt x="69321" y="289056"/>
                  <a:pt x="69321" y="289056"/>
                </a:cubicBezTo>
                <a:cubicBezTo>
                  <a:pt x="69321" y="289056"/>
                  <a:pt x="69321" y="289056"/>
                  <a:pt x="70644" y="289056"/>
                </a:cubicBezTo>
                <a:cubicBezTo>
                  <a:pt x="70644" y="287740"/>
                  <a:pt x="71967" y="286425"/>
                  <a:pt x="71967" y="285109"/>
                </a:cubicBezTo>
                <a:cubicBezTo>
                  <a:pt x="73290" y="282478"/>
                  <a:pt x="73290" y="281162"/>
                  <a:pt x="73290" y="279846"/>
                </a:cubicBezTo>
                <a:cubicBezTo>
                  <a:pt x="74613" y="278530"/>
                  <a:pt x="74613" y="277215"/>
                  <a:pt x="74613" y="277215"/>
                </a:cubicBezTo>
                <a:cubicBezTo>
                  <a:pt x="74613" y="277215"/>
                  <a:pt x="74613" y="277215"/>
                  <a:pt x="75936" y="274583"/>
                </a:cubicBezTo>
                <a:cubicBezTo>
                  <a:pt x="77259" y="273268"/>
                  <a:pt x="78582" y="271952"/>
                  <a:pt x="79905" y="270636"/>
                </a:cubicBezTo>
                <a:cubicBezTo>
                  <a:pt x="81228" y="269321"/>
                  <a:pt x="81228" y="269321"/>
                  <a:pt x="82551" y="268005"/>
                </a:cubicBezTo>
                <a:cubicBezTo>
                  <a:pt x="69321" y="266689"/>
                  <a:pt x="56092" y="264058"/>
                  <a:pt x="42863" y="258795"/>
                </a:cubicBezTo>
                <a:cubicBezTo>
                  <a:pt x="42863" y="258795"/>
                  <a:pt x="65353" y="248270"/>
                  <a:pt x="103717" y="246954"/>
                </a:cubicBezTo>
                <a:cubicBezTo>
                  <a:pt x="102394" y="218010"/>
                  <a:pt x="102394" y="168014"/>
                  <a:pt x="103717" y="168014"/>
                </a:cubicBezTo>
                <a:cubicBezTo>
                  <a:pt x="102394" y="165383"/>
                  <a:pt x="101071" y="160120"/>
                  <a:pt x="97103" y="153542"/>
                </a:cubicBezTo>
                <a:cubicBezTo>
                  <a:pt x="95780" y="149595"/>
                  <a:pt x="91811" y="144332"/>
                  <a:pt x="89165" y="139069"/>
                </a:cubicBezTo>
                <a:cubicBezTo>
                  <a:pt x="87842" y="137754"/>
                  <a:pt x="86519" y="133807"/>
                  <a:pt x="86519" y="132491"/>
                </a:cubicBezTo>
                <a:cubicBezTo>
                  <a:pt x="86519" y="132491"/>
                  <a:pt x="86519" y="131175"/>
                  <a:pt x="86519" y="131175"/>
                </a:cubicBezTo>
                <a:cubicBezTo>
                  <a:pt x="95780" y="141701"/>
                  <a:pt x="102394" y="152226"/>
                  <a:pt x="106363" y="160120"/>
                </a:cubicBezTo>
                <a:cubicBezTo>
                  <a:pt x="106363" y="157489"/>
                  <a:pt x="107686" y="154857"/>
                  <a:pt x="107686" y="152226"/>
                </a:cubicBezTo>
                <a:cubicBezTo>
                  <a:pt x="109009" y="146963"/>
                  <a:pt x="111655" y="139069"/>
                  <a:pt x="112978" y="131175"/>
                </a:cubicBezTo>
                <a:cubicBezTo>
                  <a:pt x="112978" y="128544"/>
                  <a:pt x="114301" y="123281"/>
                  <a:pt x="115624" y="121966"/>
                </a:cubicBezTo>
                <a:cubicBezTo>
                  <a:pt x="116946" y="121966"/>
                  <a:pt x="116946" y="120650"/>
                  <a:pt x="116946" y="120650"/>
                </a:cubicBezTo>
                <a:close/>
                <a:moveTo>
                  <a:pt x="19483" y="75930"/>
                </a:moveTo>
                <a:cubicBezTo>
                  <a:pt x="25977" y="74613"/>
                  <a:pt x="32471" y="74613"/>
                  <a:pt x="38966" y="75930"/>
                </a:cubicBezTo>
                <a:cubicBezTo>
                  <a:pt x="46759" y="77247"/>
                  <a:pt x="53254" y="79882"/>
                  <a:pt x="59748" y="83834"/>
                </a:cubicBezTo>
                <a:cubicBezTo>
                  <a:pt x="64943" y="87786"/>
                  <a:pt x="70139" y="91738"/>
                  <a:pt x="74035" y="97007"/>
                </a:cubicBezTo>
                <a:cubicBezTo>
                  <a:pt x="77932" y="102276"/>
                  <a:pt x="81829" y="108863"/>
                  <a:pt x="83127" y="114132"/>
                </a:cubicBezTo>
                <a:cubicBezTo>
                  <a:pt x="85725" y="119401"/>
                  <a:pt x="85725" y="124670"/>
                  <a:pt x="85725" y="129939"/>
                </a:cubicBezTo>
                <a:cubicBezTo>
                  <a:pt x="85725" y="129939"/>
                  <a:pt x="85725" y="129939"/>
                  <a:pt x="85725" y="131257"/>
                </a:cubicBezTo>
                <a:cubicBezTo>
                  <a:pt x="83127" y="127305"/>
                  <a:pt x="80530" y="124670"/>
                  <a:pt x="77932" y="122036"/>
                </a:cubicBezTo>
                <a:cubicBezTo>
                  <a:pt x="76633" y="119401"/>
                  <a:pt x="74035" y="116766"/>
                  <a:pt x="71438" y="115449"/>
                </a:cubicBezTo>
                <a:cubicBezTo>
                  <a:pt x="68840" y="112815"/>
                  <a:pt x="66242" y="110180"/>
                  <a:pt x="63644" y="108863"/>
                </a:cubicBezTo>
                <a:cubicBezTo>
                  <a:pt x="61047" y="107545"/>
                  <a:pt x="58449" y="104911"/>
                  <a:pt x="55851" y="103593"/>
                </a:cubicBezTo>
                <a:cubicBezTo>
                  <a:pt x="53254" y="102276"/>
                  <a:pt x="50656" y="100959"/>
                  <a:pt x="49357" y="100959"/>
                </a:cubicBezTo>
                <a:cubicBezTo>
                  <a:pt x="46759" y="99642"/>
                  <a:pt x="44161" y="99642"/>
                  <a:pt x="41564" y="98324"/>
                </a:cubicBezTo>
                <a:cubicBezTo>
                  <a:pt x="40265" y="98324"/>
                  <a:pt x="38966" y="98324"/>
                  <a:pt x="36368" y="97007"/>
                </a:cubicBezTo>
                <a:cubicBezTo>
                  <a:pt x="33770" y="97007"/>
                  <a:pt x="32471" y="97007"/>
                  <a:pt x="32471" y="97007"/>
                </a:cubicBezTo>
                <a:cubicBezTo>
                  <a:pt x="32471" y="97007"/>
                  <a:pt x="33770" y="97007"/>
                  <a:pt x="36368" y="98324"/>
                </a:cubicBezTo>
                <a:cubicBezTo>
                  <a:pt x="38966" y="98324"/>
                  <a:pt x="40265" y="98324"/>
                  <a:pt x="41564" y="99642"/>
                </a:cubicBezTo>
                <a:cubicBezTo>
                  <a:pt x="44161" y="99642"/>
                  <a:pt x="45460" y="100959"/>
                  <a:pt x="48058" y="100959"/>
                </a:cubicBezTo>
                <a:cubicBezTo>
                  <a:pt x="50656" y="102276"/>
                  <a:pt x="53254" y="103593"/>
                  <a:pt x="55851" y="104911"/>
                </a:cubicBezTo>
                <a:cubicBezTo>
                  <a:pt x="57150" y="107545"/>
                  <a:pt x="59748" y="108863"/>
                  <a:pt x="62346" y="110180"/>
                </a:cubicBezTo>
                <a:cubicBezTo>
                  <a:pt x="64943" y="112815"/>
                  <a:pt x="67541" y="115449"/>
                  <a:pt x="68840" y="116766"/>
                </a:cubicBezTo>
                <a:cubicBezTo>
                  <a:pt x="71438" y="119401"/>
                  <a:pt x="74035" y="122036"/>
                  <a:pt x="75334" y="124670"/>
                </a:cubicBezTo>
                <a:cubicBezTo>
                  <a:pt x="79231" y="128622"/>
                  <a:pt x="81829" y="132574"/>
                  <a:pt x="83127" y="136526"/>
                </a:cubicBezTo>
                <a:cubicBezTo>
                  <a:pt x="80530" y="136526"/>
                  <a:pt x="70139" y="135209"/>
                  <a:pt x="64943" y="133891"/>
                </a:cubicBezTo>
                <a:cubicBezTo>
                  <a:pt x="61047" y="133891"/>
                  <a:pt x="54552" y="132574"/>
                  <a:pt x="49357" y="129939"/>
                </a:cubicBezTo>
                <a:cubicBezTo>
                  <a:pt x="44161" y="128622"/>
                  <a:pt x="38966" y="125987"/>
                  <a:pt x="35069" y="123353"/>
                </a:cubicBezTo>
                <a:cubicBezTo>
                  <a:pt x="24678" y="118084"/>
                  <a:pt x="18184" y="108863"/>
                  <a:pt x="12989" y="102276"/>
                </a:cubicBezTo>
                <a:cubicBezTo>
                  <a:pt x="10391" y="98324"/>
                  <a:pt x="7793" y="94372"/>
                  <a:pt x="5195" y="91738"/>
                </a:cubicBezTo>
                <a:cubicBezTo>
                  <a:pt x="3896" y="90420"/>
                  <a:pt x="2598" y="89103"/>
                  <a:pt x="1299" y="89103"/>
                </a:cubicBezTo>
                <a:cubicBezTo>
                  <a:pt x="1299" y="87786"/>
                  <a:pt x="0" y="87786"/>
                  <a:pt x="0" y="87786"/>
                </a:cubicBezTo>
                <a:cubicBezTo>
                  <a:pt x="0" y="87786"/>
                  <a:pt x="1299" y="87786"/>
                  <a:pt x="1299" y="86469"/>
                </a:cubicBezTo>
                <a:cubicBezTo>
                  <a:pt x="1299" y="85151"/>
                  <a:pt x="2598" y="83834"/>
                  <a:pt x="3896" y="82517"/>
                </a:cubicBezTo>
                <a:cubicBezTo>
                  <a:pt x="7793" y="79882"/>
                  <a:pt x="12989" y="77247"/>
                  <a:pt x="19483" y="75930"/>
                </a:cubicBezTo>
                <a:close/>
                <a:moveTo>
                  <a:pt x="176477" y="72755"/>
                </a:moveTo>
                <a:cubicBezTo>
                  <a:pt x="184415" y="71438"/>
                  <a:pt x="191030" y="71438"/>
                  <a:pt x="197644" y="72755"/>
                </a:cubicBezTo>
                <a:cubicBezTo>
                  <a:pt x="204259" y="74072"/>
                  <a:pt x="209551" y="76707"/>
                  <a:pt x="212196" y="80659"/>
                </a:cubicBezTo>
                <a:cubicBezTo>
                  <a:pt x="214842" y="81976"/>
                  <a:pt x="214842" y="83294"/>
                  <a:pt x="216165" y="83294"/>
                </a:cubicBezTo>
                <a:cubicBezTo>
                  <a:pt x="216165" y="84611"/>
                  <a:pt x="217488" y="85928"/>
                  <a:pt x="217488" y="85928"/>
                </a:cubicBezTo>
                <a:cubicBezTo>
                  <a:pt x="217488" y="85928"/>
                  <a:pt x="216165" y="85928"/>
                  <a:pt x="216165" y="85928"/>
                </a:cubicBezTo>
                <a:cubicBezTo>
                  <a:pt x="214842" y="87245"/>
                  <a:pt x="213519" y="88563"/>
                  <a:pt x="212196" y="89880"/>
                </a:cubicBezTo>
                <a:cubicBezTo>
                  <a:pt x="209551" y="92515"/>
                  <a:pt x="206905" y="95149"/>
                  <a:pt x="204259" y="99101"/>
                </a:cubicBezTo>
                <a:cubicBezTo>
                  <a:pt x="198967" y="107005"/>
                  <a:pt x="191030" y="114909"/>
                  <a:pt x="181769" y="120178"/>
                </a:cubicBezTo>
                <a:cubicBezTo>
                  <a:pt x="177800" y="124130"/>
                  <a:pt x="172509" y="126764"/>
                  <a:pt x="167217" y="128082"/>
                </a:cubicBezTo>
                <a:cubicBezTo>
                  <a:pt x="161925" y="129399"/>
                  <a:pt x="155311" y="130716"/>
                  <a:pt x="150019" y="132034"/>
                </a:cubicBezTo>
                <a:cubicBezTo>
                  <a:pt x="146050" y="132034"/>
                  <a:pt x="135467" y="133351"/>
                  <a:pt x="131498" y="133351"/>
                </a:cubicBezTo>
                <a:cubicBezTo>
                  <a:pt x="134144" y="129399"/>
                  <a:pt x="136790" y="125447"/>
                  <a:pt x="140759" y="121495"/>
                </a:cubicBezTo>
                <a:cubicBezTo>
                  <a:pt x="142081" y="118861"/>
                  <a:pt x="144727" y="117543"/>
                  <a:pt x="147373" y="114909"/>
                </a:cubicBezTo>
                <a:cubicBezTo>
                  <a:pt x="148696" y="112274"/>
                  <a:pt x="151342" y="109640"/>
                  <a:pt x="153988" y="108322"/>
                </a:cubicBezTo>
                <a:cubicBezTo>
                  <a:pt x="156634" y="105688"/>
                  <a:pt x="159279" y="104370"/>
                  <a:pt x="160602" y="103053"/>
                </a:cubicBezTo>
                <a:cubicBezTo>
                  <a:pt x="163248" y="101736"/>
                  <a:pt x="165894" y="100418"/>
                  <a:pt x="168540" y="99101"/>
                </a:cubicBezTo>
                <a:cubicBezTo>
                  <a:pt x="169863" y="97784"/>
                  <a:pt x="172509" y="97784"/>
                  <a:pt x="175155" y="96467"/>
                </a:cubicBezTo>
                <a:cubicBezTo>
                  <a:pt x="176477" y="95149"/>
                  <a:pt x="177800" y="95149"/>
                  <a:pt x="179123" y="95149"/>
                </a:cubicBezTo>
                <a:cubicBezTo>
                  <a:pt x="177800" y="95149"/>
                  <a:pt x="176477" y="95149"/>
                  <a:pt x="173832" y="96467"/>
                </a:cubicBezTo>
                <a:cubicBezTo>
                  <a:pt x="172509" y="96467"/>
                  <a:pt x="169863" y="96467"/>
                  <a:pt x="167217" y="97784"/>
                </a:cubicBezTo>
                <a:cubicBezTo>
                  <a:pt x="165894" y="99101"/>
                  <a:pt x="163248" y="100418"/>
                  <a:pt x="160602" y="101736"/>
                </a:cubicBezTo>
                <a:cubicBezTo>
                  <a:pt x="157957" y="103053"/>
                  <a:pt x="155311" y="104370"/>
                  <a:pt x="152665" y="105688"/>
                </a:cubicBezTo>
                <a:cubicBezTo>
                  <a:pt x="150019" y="108322"/>
                  <a:pt x="147373" y="109640"/>
                  <a:pt x="144727" y="112274"/>
                </a:cubicBezTo>
                <a:cubicBezTo>
                  <a:pt x="142081" y="114909"/>
                  <a:pt x="139436" y="117543"/>
                  <a:pt x="136790" y="120178"/>
                </a:cubicBezTo>
                <a:cubicBezTo>
                  <a:pt x="134144" y="122812"/>
                  <a:pt x="131498" y="125447"/>
                  <a:pt x="130175" y="128082"/>
                </a:cubicBezTo>
                <a:cubicBezTo>
                  <a:pt x="130175" y="128082"/>
                  <a:pt x="130175" y="126764"/>
                  <a:pt x="130175" y="126764"/>
                </a:cubicBezTo>
                <a:cubicBezTo>
                  <a:pt x="130175" y="122812"/>
                  <a:pt x="130175" y="117543"/>
                  <a:pt x="132821" y="110957"/>
                </a:cubicBezTo>
                <a:cubicBezTo>
                  <a:pt x="134144" y="105688"/>
                  <a:pt x="136790" y="100418"/>
                  <a:pt x="142081" y="95149"/>
                </a:cubicBezTo>
                <a:cubicBezTo>
                  <a:pt x="146050" y="89880"/>
                  <a:pt x="151342" y="84611"/>
                  <a:pt x="156634" y="80659"/>
                </a:cubicBezTo>
                <a:cubicBezTo>
                  <a:pt x="163248" y="76707"/>
                  <a:pt x="169863" y="74072"/>
                  <a:pt x="176477" y="72755"/>
                </a:cubicBezTo>
                <a:close/>
                <a:moveTo>
                  <a:pt x="77177" y="0"/>
                </a:moveTo>
                <a:cubicBezTo>
                  <a:pt x="82428" y="0"/>
                  <a:pt x="90305" y="1314"/>
                  <a:pt x="98181" y="5257"/>
                </a:cubicBezTo>
                <a:cubicBezTo>
                  <a:pt x="106058" y="10515"/>
                  <a:pt x="112621" y="15773"/>
                  <a:pt x="117872" y="23659"/>
                </a:cubicBezTo>
                <a:cubicBezTo>
                  <a:pt x="124436" y="31545"/>
                  <a:pt x="128374" y="39431"/>
                  <a:pt x="131000" y="48632"/>
                </a:cubicBezTo>
                <a:cubicBezTo>
                  <a:pt x="133625" y="57833"/>
                  <a:pt x="134938" y="67034"/>
                  <a:pt x="134938" y="76234"/>
                </a:cubicBezTo>
                <a:cubicBezTo>
                  <a:pt x="133625" y="85435"/>
                  <a:pt x="132313" y="93321"/>
                  <a:pt x="129687" y="101208"/>
                </a:cubicBezTo>
                <a:cubicBezTo>
                  <a:pt x="125749" y="107780"/>
                  <a:pt x="121811" y="114352"/>
                  <a:pt x="117872" y="118295"/>
                </a:cubicBezTo>
                <a:cubicBezTo>
                  <a:pt x="117872" y="118295"/>
                  <a:pt x="117872" y="119609"/>
                  <a:pt x="116560" y="119609"/>
                </a:cubicBezTo>
                <a:cubicBezTo>
                  <a:pt x="117872" y="114352"/>
                  <a:pt x="117872" y="109094"/>
                  <a:pt x="116560" y="103836"/>
                </a:cubicBezTo>
                <a:cubicBezTo>
                  <a:pt x="116560" y="99893"/>
                  <a:pt x="116560" y="95950"/>
                  <a:pt x="116560" y="90693"/>
                </a:cubicBezTo>
                <a:cubicBezTo>
                  <a:pt x="115247" y="86749"/>
                  <a:pt x="115247" y="82806"/>
                  <a:pt x="113934" y="77549"/>
                </a:cubicBezTo>
                <a:cubicBezTo>
                  <a:pt x="112621" y="73606"/>
                  <a:pt x="111309" y="69662"/>
                  <a:pt x="109996" y="67034"/>
                </a:cubicBezTo>
                <a:cubicBezTo>
                  <a:pt x="108683" y="63090"/>
                  <a:pt x="107370" y="59147"/>
                  <a:pt x="106058" y="56519"/>
                </a:cubicBezTo>
                <a:cubicBezTo>
                  <a:pt x="104745" y="53890"/>
                  <a:pt x="102119" y="51261"/>
                  <a:pt x="100807" y="48632"/>
                </a:cubicBezTo>
                <a:cubicBezTo>
                  <a:pt x="99494" y="46003"/>
                  <a:pt x="98181" y="44689"/>
                  <a:pt x="96868" y="43375"/>
                </a:cubicBezTo>
                <a:cubicBezTo>
                  <a:pt x="96868" y="46003"/>
                  <a:pt x="99494" y="47318"/>
                  <a:pt x="100807" y="49947"/>
                </a:cubicBezTo>
                <a:cubicBezTo>
                  <a:pt x="102119" y="51261"/>
                  <a:pt x="103432" y="53890"/>
                  <a:pt x="104745" y="57833"/>
                </a:cubicBezTo>
                <a:cubicBezTo>
                  <a:pt x="106058" y="60462"/>
                  <a:pt x="107370" y="64405"/>
                  <a:pt x="108683" y="67034"/>
                </a:cubicBezTo>
                <a:cubicBezTo>
                  <a:pt x="108683" y="70977"/>
                  <a:pt x="109996" y="74920"/>
                  <a:pt x="111309" y="78863"/>
                </a:cubicBezTo>
                <a:cubicBezTo>
                  <a:pt x="111309" y="82806"/>
                  <a:pt x="111309" y="86749"/>
                  <a:pt x="111309" y="92007"/>
                </a:cubicBezTo>
                <a:cubicBezTo>
                  <a:pt x="112621" y="95950"/>
                  <a:pt x="112621" y="99893"/>
                  <a:pt x="112621" y="103836"/>
                </a:cubicBezTo>
                <a:cubicBezTo>
                  <a:pt x="111309" y="110408"/>
                  <a:pt x="111309" y="116980"/>
                  <a:pt x="109996" y="122238"/>
                </a:cubicBezTo>
                <a:cubicBezTo>
                  <a:pt x="107370" y="119609"/>
                  <a:pt x="98181" y="109094"/>
                  <a:pt x="92930" y="105151"/>
                </a:cubicBezTo>
                <a:cubicBezTo>
                  <a:pt x="88992" y="99893"/>
                  <a:pt x="85054" y="93321"/>
                  <a:pt x="81115" y="86749"/>
                </a:cubicBezTo>
                <a:cubicBezTo>
                  <a:pt x="77177" y="81492"/>
                  <a:pt x="74552" y="73606"/>
                  <a:pt x="71926" y="67034"/>
                </a:cubicBezTo>
                <a:cubicBezTo>
                  <a:pt x="67988" y="52575"/>
                  <a:pt x="66675" y="38117"/>
                  <a:pt x="67988" y="26288"/>
                </a:cubicBezTo>
                <a:cubicBezTo>
                  <a:pt x="69301" y="19716"/>
                  <a:pt x="69301" y="14458"/>
                  <a:pt x="69301" y="9201"/>
                </a:cubicBezTo>
                <a:cubicBezTo>
                  <a:pt x="69301" y="7886"/>
                  <a:pt x="69301" y="5257"/>
                  <a:pt x="67988" y="3943"/>
                </a:cubicBezTo>
                <a:cubicBezTo>
                  <a:pt x="67988" y="2629"/>
                  <a:pt x="67988" y="1314"/>
                  <a:pt x="67988" y="1314"/>
                </a:cubicBezTo>
                <a:cubicBezTo>
                  <a:pt x="67988" y="1314"/>
                  <a:pt x="69301" y="1314"/>
                  <a:pt x="70613" y="1314"/>
                </a:cubicBezTo>
                <a:cubicBezTo>
                  <a:pt x="71926" y="1314"/>
                  <a:pt x="74552" y="0"/>
                  <a:pt x="77177"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mj-lt"/>
            </a:endParaRPr>
          </a:p>
        </p:txBody>
      </p:sp>
      <p:sp>
        <p:nvSpPr>
          <p:cNvPr id="9" name="矩形 8"/>
          <p:cNvSpPr/>
          <p:nvPr/>
        </p:nvSpPr>
        <p:spPr>
          <a:xfrm>
            <a:off x="258785" y="1590276"/>
            <a:ext cx="3466055" cy="950388"/>
          </a:xfrm>
          <a:prstGeom prst="rect">
            <a:avLst/>
          </a:prstGeom>
        </p:spPr>
        <p:txBody>
          <a:bodyPr wrap="square" lIns="91440" tIns="45720" rIns="91440" bIns="45720" anchor="t">
            <a:spAutoFit/>
          </a:bodyPr>
          <a:lstStyle/>
          <a:p>
            <a:pPr algn="ctr">
              <a:lnSpc>
                <a:spcPct val="120000"/>
              </a:lnSpc>
              <a:defRPr/>
            </a:pPr>
            <a:endParaRPr lang="en-US" altLang="zh-CN" sz="1600">
              <a:latin typeface="+mj-lt"/>
              <a:ea typeface="微软雅黑"/>
            </a:endParaRPr>
          </a:p>
          <a:p>
            <a:pPr algn="ctr">
              <a:lnSpc>
                <a:spcPct val="120000"/>
              </a:lnSpc>
              <a:defRPr/>
            </a:pPr>
            <a:endParaRPr lang="en-US" altLang="zh-CN" sz="1600">
              <a:latin typeface="+mj-lt"/>
              <a:ea typeface="微软雅黑"/>
            </a:endParaRPr>
          </a:p>
          <a:p>
            <a:pPr algn="ctr">
              <a:lnSpc>
                <a:spcPct val="120000"/>
              </a:lnSpc>
              <a:defRPr/>
            </a:pPr>
            <a:endParaRPr lang="en-US" altLang="zh-CN" sz="1600">
              <a:latin typeface="+mj-lt"/>
              <a:ea typeface="微软雅黑"/>
            </a:endParaRPr>
          </a:p>
        </p:txBody>
      </p:sp>
      <p:sp>
        <p:nvSpPr>
          <p:cNvPr id="10" name="矩形 9"/>
          <p:cNvSpPr/>
          <p:nvPr/>
        </p:nvSpPr>
        <p:spPr>
          <a:xfrm>
            <a:off x="8182517" y="2502068"/>
            <a:ext cx="3804684" cy="2132250"/>
          </a:xfrm>
          <a:prstGeom prst="rect">
            <a:avLst/>
          </a:prstGeom>
        </p:spPr>
        <p:txBody>
          <a:bodyPr wrap="square" lIns="91440" tIns="45720" rIns="91440" bIns="45720" anchor="t">
            <a:spAutoFit/>
          </a:bodyPr>
          <a:lstStyle/>
          <a:p>
            <a:pPr>
              <a:lnSpc>
                <a:spcPct val="120000"/>
              </a:lnSpc>
              <a:defRPr/>
            </a:pPr>
            <a:r>
              <a:rPr lang="en-US" altLang="zh-CN" sz="1600" dirty="0">
                <a:latin typeface="+mj-lt"/>
                <a:ea typeface="微软雅黑"/>
              </a:rPr>
              <a:t>3. Using our bicycle would ensure a </a:t>
            </a:r>
            <a:r>
              <a:rPr lang="en-US" altLang="zh-CN" sz="1600" b="1" dirty="0">
                <a:latin typeface="+mj-lt"/>
                <a:ea typeface="微软雅黑"/>
              </a:rPr>
              <a:t>reduction to direct ecological intrusion, improve productivity</a:t>
            </a:r>
            <a:r>
              <a:rPr lang="en-US" altLang="zh-CN" sz="1600" dirty="0">
                <a:latin typeface="+mj-lt"/>
                <a:ea typeface="微软雅黑"/>
              </a:rPr>
              <a:t> because it avoids traffic. Public workers do not have to hire taxis but could use our bicycles for their everyday transportation. </a:t>
            </a:r>
            <a:endParaRPr lang="en-US" altLang="zh-CN" sz="1600" dirty="0">
              <a:latin typeface="Century Gothic"/>
              <a:ea typeface="微软雅黑"/>
            </a:endParaRPr>
          </a:p>
        </p:txBody>
      </p:sp>
      <p:sp>
        <p:nvSpPr>
          <p:cNvPr id="11" name="矩形 10"/>
          <p:cNvSpPr/>
          <p:nvPr/>
        </p:nvSpPr>
        <p:spPr>
          <a:xfrm>
            <a:off x="107569" y="4455781"/>
            <a:ext cx="3617273" cy="2135777"/>
          </a:xfrm>
          <a:prstGeom prst="rect">
            <a:avLst/>
          </a:prstGeom>
        </p:spPr>
        <p:txBody>
          <a:bodyPr wrap="square" lIns="91440" tIns="45720" rIns="91440" bIns="45720" anchor="t">
            <a:spAutoFit/>
          </a:bodyPr>
          <a:lstStyle/>
          <a:p>
            <a:pPr>
              <a:lnSpc>
                <a:spcPct val="120000"/>
              </a:lnSpc>
              <a:defRPr/>
            </a:pPr>
            <a:r>
              <a:rPr lang="en-US" sz="1400" dirty="0">
                <a:latin typeface="+mj-lt"/>
                <a:ea typeface="微软雅黑"/>
              </a:rPr>
              <a:t>2. Since we want to ensure substantial</a:t>
            </a:r>
            <a:r>
              <a:rPr lang="en-US" sz="1400" b="1" dirty="0">
                <a:latin typeface="+mj-lt"/>
                <a:ea typeface="微软雅黑"/>
              </a:rPr>
              <a:t> reduction in carbon</a:t>
            </a:r>
            <a:r>
              <a:rPr lang="en-US" sz="1400" dirty="0">
                <a:latin typeface="+mj-lt"/>
                <a:ea typeface="微软雅黑"/>
              </a:rPr>
              <a:t> and encourage more people to use our bicycle, we have provided</a:t>
            </a:r>
            <a:r>
              <a:rPr lang="en-US" sz="1400" b="1" dirty="0">
                <a:latin typeface="+mj-lt"/>
                <a:ea typeface="微软雅黑"/>
              </a:rPr>
              <a:t> an in-built AI system</a:t>
            </a:r>
            <a:r>
              <a:rPr lang="en-US" sz="1400" dirty="0">
                <a:latin typeface="+mj-lt"/>
                <a:ea typeface="微软雅黑"/>
              </a:rPr>
              <a:t> which would ensure stability, gives awards to the distance covered by the customer and offer discounts on the next rides. </a:t>
            </a:r>
            <a:endParaRPr lang="en-US" sz="1400" dirty="0">
              <a:latin typeface="Century Gothic"/>
              <a:ea typeface="微软雅黑"/>
            </a:endParaRPr>
          </a:p>
        </p:txBody>
      </p:sp>
      <p:pic>
        <p:nvPicPr>
          <p:cNvPr id="5" name="Picture Placeholder 4" descr="A yellow and black mountain bike&#10;&#10;Description automatically generated with medium confidence">
            <a:extLst>
              <a:ext uri="{FF2B5EF4-FFF2-40B4-BE49-F238E27FC236}">
                <a16:creationId xmlns:a16="http://schemas.microsoft.com/office/drawing/2014/main" id="{8A251528-0C81-90F3-CC50-26614236C0BC}"/>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6998" t="159" r="3488" b="-159"/>
          <a:stretch/>
        </p:blipFill>
        <p:spPr>
          <a:xfrm>
            <a:off x="4099034" y="10912"/>
            <a:ext cx="4042824" cy="6822266"/>
          </a:xfrm>
        </p:spPr>
      </p:pic>
      <p:sp>
        <p:nvSpPr>
          <p:cNvPr id="6" name="TextBox 5">
            <a:extLst>
              <a:ext uri="{FF2B5EF4-FFF2-40B4-BE49-F238E27FC236}">
                <a16:creationId xmlns:a16="http://schemas.microsoft.com/office/drawing/2014/main" id="{5C8089FF-17D2-7BCC-D6F1-A8180835D3B2}"/>
              </a:ext>
            </a:extLst>
          </p:cNvPr>
          <p:cNvSpPr txBox="1"/>
          <p:nvPr/>
        </p:nvSpPr>
        <p:spPr>
          <a:xfrm>
            <a:off x="734648" y="78966"/>
            <a:ext cx="4761186" cy="523220"/>
          </a:xfrm>
          <a:prstGeom prst="rect">
            <a:avLst/>
          </a:prstGeom>
          <a:noFill/>
        </p:spPr>
        <p:txBody>
          <a:bodyPr wrap="square" rtlCol="0">
            <a:spAutoFit/>
          </a:bodyPr>
          <a:lstStyle/>
          <a:p>
            <a:r>
              <a:rPr lang="en-US" sz="2800" b="1">
                <a:solidFill>
                  <a:srgbClr val="92D050"/>
                </a:solidFill>
                <a:latin typeface="+mj-lt"/>
              </a:rPr>
              <a:t>OUR SOLUTION</a:t>
            </a:r>
          </a:p>
        </p:txBody>
      </p:sp>
      <p:pic>
        <p:nvPicPr>
          <p:cNvPr id="13" name="Graphic 12" descr="Cycling with solid fill">
            <a:extLst>
              <a:ext uri="{FF2B5EF4-FFF2-40B4-BE49-F238E27FC236}">
                <a16:creationId xmlns:a16="http://schemas.microsoft.com/office/drawing/2014/main" id="{2C089100-09DC-A07B-E42B-1EE05E0D5A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75403" y="731332"/>
            <a:ext cx="678368" cy="678368"/>
          </a:xfrm>
          <a:prstGeom prst="rect">
            <a:avLst/>
          </a:prstGeom>
        </p:spPr>
      </p:pic>
      <p:sp>
        <p:nvSpPr>
          <p:cNvPr id="2" name="TextBox 1">
            <a:extLst>
              <a:ext uri="{FF2B5EF4-FFF2-40B4-BE49-F238E27FC236}">
                <a16:creationId xmlns:a16="http://schemas.microsoft.com/office/drawing/2014/main" id="{58870E08-3B49-46C2-5203-37D463D2C813}"/>
              </a:ext>
            </a:extLst>
          </p:cNvPr>
          <p:cNvSpPr txBox="1"/>
          <p:nvPr/>
        </p:nvSpPr>
        <p:spPr>
          <a:xfrm>
            <a:off x="197224" y="1407459"/>
            <a:ext cx="3478305" cy="18589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Century Gothic"/>
                <a:cs typeface="Segoe UI"/>
              </a:rPr>
              <a:t>1. With regards to the increase in the prices of fuel, we aim to provide </a:t>
            </a:r>
            <a:r>
              <a:rPr lang="en-US" sz="1400" b="1" dirty="0">
                <a:latin typeface="Century Gothic"/>
                <a:cs typeface="Segoe UI"/>
              </a:rPr>
              <a:t>affordable, safe and convenient electric bicycles</a:t>
            </a:r>
            <a:r>
              <a:rPr lang="en-US" sz="1400" dirty="0">
                <a:latin typeface="Century Gothic"/>
                <a:cs typeface="Segoe UI"/>
              </a:rPr>
              <a:t> which would ensure customers save a lot of money even with long distances. </a:t>
            </a:r>
          </a:p>
          <a:p>
            <a:pPr>
              <a:lnSpc>
                <a:spcPct val="120000"/>
              </a:lnSpc>
            </a:pPr>
            <a:endParaRPr lang="en-US" sz="1400">
              <a:latin typeface="Century Gothic"/>
              <a:cs typeface="Segoe UI"/>
            </a:endParaRPr>
          </a:p>
          <a:p>
            <a:r>
              <a:rPr lang="en-US" sz="1400" dirty="0">
                <a:latin typeface="Century Gothic"/>
                <a:cs typeface="Segoe UI"/>
              </a:rPr>
              <a:t>​</a:t>
            </a:r>
          </a:p>
        </p:txBody>
      </p:sp>
      <p:sp>
        <p:nvSpPr>
          <p:cNvPr id="4" name="椭圆 3">
            <a:extLst>
              <a:ext uri="{FF2B5EF4-FFF2-40B4-BE49-F238E27FC236}">
                <a16:creationId xmlns:a16="http://schemas.microsoft.com/office/drawing/2014/main" id="{E56DE211-CA11-75CE-38BA-9FD7327559E8}"/>
              </a:ext>
            </a:extLst>
          </p:cNvPr>
          <p:cNvSpPr/>
          <p:nvPr/>
        </p:nvSpPr>
        <p:spPr>
          <a:xfrm>
            <a:off x="1526547" y="3715395"/>
            <a:ext cx="523561" cy="783431"/>
          </a:xfrm>
          <a:custGeom>
            <a:avLst/>
            <a:gdLst>
              <a:gd name="connsiteX0" fmla="*/ 161595 w 217488"/>
              <a:gd name="connsiteY0" fmla="*/ 311752 h 325438"/>
              <a:gd name="connsiteX1" fmla="*/ 163579 w 217488"/>
              <a:gd name="connsiteY1" fmla="*/ 312409 h 325438"/>
              <a:gd name="connsiteX2" fmla="*/ 164571 w 217488"/>
              <a:gd name="connsiteY2" fmla="*/ 312738 h 325438"/>
              <a:gd name="connsiteX3" fmla="*/ 163249 w 217488"/>
              <a:gd name="connsiteY3" fmla="*/ 312738 h 325438"/>
              <a:gd name="connsiteX4" fmla="*/ 152400 w 217488"/>
              <a:gd name="connsiteY4" fmla="*/ 296863 h 325438"/>
              <a:gd name="connsiteX5" fmla="*/ 155122 w 217488"/>
              <a:gd name="connsiteY5" fmla="*/ 296863 h 325438"/>
              <a:gd name="connsiteX6" fmla="*/ 157843 w 217488"/>
              <a:gd name="connsiteY6" fmla="*/ 298054 h 325438"/>
              <a:gd name="connsiteX7" fmla="*/ 163286 w 217488"/>
              <a:gd name="connsiteY7" fmla="*/ 299245 h 325438"/>
              <a:gd name="connsiteX8" fmla="*/ 164647 w 217488"/>
              <a:gd name="connsiteY8" fmla="*/ 300435 h 325438"/>
              <a:gd name="connsiteX9" fmla="*/ 167368 w 217488"/>
              <a:gd name="connsiteY9" fmla="*/ 300435 h 325438"/>
              <a:gd name="connsiteX10" fmla="*/ 170089 w 217488"/>
              <a:gd name="connsiteY10" fmla="*/ 300435 h 325438"/>
              <a:gd name="connsiteX11" fmla="*/ 171450 w 217488"/>
              <a:gd name="connsiteY11" fmla="*/ 301626 h 325438"/>
              <a:gd name="connsiteX12" fmla="*/ 167368 w 217488"/>
              <a:gd name="connsiteY12" fmla="*/ 301626 h 325438"/>
              <a:gd name="connsiteX13" fmla="*/ 161925 w 217488"/>
              <a:gd name="connsiteY13" fmla="*/ 300435 h 325438"/>
              <a:gd name="connsiteX14" fmla="*/ 157843 w 217488"/>
              <a:gd name="connsiteY14" fmla="*/ 299245 h 325438"/>
              <a:gd name="connsiteX15" fmla="*/ 155122 w 217488"/>
              <a:gd name="connsiteY15" fmla="*/ 299245 h 325438"/>
              <a:gd name="connsiteX16" fmla="*/ 152400 w 217488"/>
              <a:gd name="connsiteY16" fmla="*/ 299245 h 325438"/>
              <a:gd name="connsiteX17" fmla="*/ 148318 w 217488"/>
              <a:gd name="connsiteY17" fmla="*/ 299245 h 325438"/>
              <a:gd name="connsiteX18" fmla="*/ 143405 w 217488"/>
              <a:gd name="connsiteY18" fmla="*/ 298170 h 325438"/>
              <a:gd name="connsiteX19" fmla="*/ 143405 w 217488"/>
              <a:gd name="connsiteY19" fmla="*/ 298054 h 325438"/>
              <a:gd name="connsiteX20" fmla="*/ 148318 w 217488"/>
              <a:gd name="connsiteY20" fmla="*/ 298054 h 325438"/>
              <a:gd name="connsiteX21" fmla="*/ 152400 w 217488"/>
              <a:gd name="connsiteY21" fmla="*/ 296863 h 325438"/>
              <a:gd name="connsiteX22" fmla="*/ 123825 w 217488"/>
              <a:gd name="connsiteY22" fmla="*/ 296587 h 325438"/>
              <a:gd name="connsiteX23" fmla="*/ 123825 w 217488"/>
              <a:gd name="connsiteY23" fmla="*/ 300521 h 325438"/>
              <a:gd name="connsiteX24" fmla="*/ 123825 w 217488"/>
              <a:gd name="connsiteY24" fmla="*/ 301832 h 325438"/>
              <a:gd name="connsiteX25" fmla="*/ 123825 w 217488"/>
              <a:gd name="connsiteY25" fmla="*/ 304455 h 325438"/>
              <a:gd name="connsiteX26" fmla="*/ 125413 w 217488"/>
              <a:gd name="connsiteY26" fmla="*/ 309701 h 325438"/>
              <a:gd name="connsiteX27" fmla="*/ 125413 w 217488"/>
              <a:gd name="connsiteY27" fmla="*/ 325438 h 325438"/>
              <a:gd name="connsiteX28" fmla="*/ 123825 w 217488"/>
              <a:gd name="connsiteY28" fmla="*/ 320192 h 325438"/>
              <a:gd name="connsiteX29" fmla="*/ 122238 w 217488"/>
              <a:gd name="connsiteY29" fmla="*/ 309701 h 325438"/>
              <a:gd name="connsiteX30" fmla="*/ 122238 w 217488"/>
              <a:gd name="connsiteY30" fmla="*/ 304455 h 325438"/>
              <a:gd name="connsiteX31" fmla="*/ 120650 w 217488"/>
              <a:gd name="connsiteY31" fmla="*/ 301832 h 325438"/>
              <a:gd name="connsiteX32" fmla="*/ 122238 w 217488"/>
              <a:gd name="connsiteY32" fmla="*/ 299209 h 325438"/>
              <a:gd name="connsiteX33" fmla="*/ 123825 w 217488"/>
              <a:gd name="connsiteY33" fmla="*/ 296587 h 325438"/>
              <a:gd name="connsiteX34" fmla="*/ 73025 w 217488"/>
              <a:gd name="connsiteY34" fmla="*/ 296510 h 325438"/>
              <a:gd name="connsiteX35" fmla="*/ 74613 w 217488"/>
              <a:gd name="connsiteY35" fmla="*/ 300214 h 325438"/>
              <a:gd name="connsiteX36" fmla="*/ 74613 w 217488"/>
              <a:gd name="connsiteY36" fmla="*/ 305153 h 325438"/>
              <a:gd name="connsiteX37" fmla="*/ 73025 w 217488"/>
              <a:gd name="connsiteY37" fmla="*/ 306388 h 325438"/>
              <a:gd name="connsiteX38" fmla="*/ 73025 w 217488"/>
              <a:gd name="connsiteY38" fmla="*/ 305153 h 325438"/>
              <a:gd name="connsiteX39" fmla="*/ 73025 w 217488"/>
              <a:gd name="connsiteY39" fmla="*/ 301449 h 325438"/>
              <a:gd name="connsiteX40" fmla="*/ 73025 w 217488"/>
              <a:gd name="connsiteY40" fmla="*/ 296510 h 325438"/>
              <a:gd name="connsiteX41" fmla="*/ 91811 w 217488"/>
              <a:gd name="connsiteY41" fmla="*/ 283793 h 325438"/>
              <a:gd name="connsiteX42" fmla="*/ 93134 w 217488"/>
              <a:gd name="connsiteY42" fmla="*/ 287740 h 325438"/>
              <a:gd name="connsiteX43" fmla="*/ 98426 w 217488"/>
              <a:gd name="connsiteY43" fmla="*/ 296950 h 325438"/>
              <a:gd name="connsiteX44" fmla="*/ 102394 w 217488"/>
              <a:gd name="connsiteY44" fmla="*/ 307475 h 325438"/>
              <a:gd name="connsiteX45" fmla="*/ 102394 w 217488"/>
              <a:gd name="connsiteY45" fmla="*/ 311422 h 325438"/>
              <a:gd name="connsiteX46" fmla="*/ 101071 w 217488"/>
              <a:gd name="connsiteY46" fmla="*/ 308791 h 325438"/>
              <a:gd name="connsiteX47" fmla="*/ 97103 w 217488"/>
              <a:gd name="connsiteY47" fmla="*/ 298266 h 325438"/>
              <a:gd name="connsiteX48" fmla="*/ 91811 w 217488"/>
              <a:gd name="connsiteY48" fmla="*/ 287740 h 325438"/>
              <a:gd name="connsiteX49" fmla="*/ 93134 w 217488"/>
              <a:gd name="connsiteY49" fmla="*/ 293003 h 325438"/>
              <a:gd name="connsiteX50" fmla="*/ 93134 w 217488"/>
              <a:gd name="connsiteY50" fmla="*/ 295634 h 325438"/>
              <a:gd name="connsiteX51" fmla="*/ 93134 w 217488"/>
              <a:gd name="connsiteY51" fmla="*/ 299581 h 325438"/>
              <a:gd name="connsiteX52" fmla="*/ 91811 w 217488"/>
              <a:gd name="connsiteY52" fmla="*/ 302213 h 325438"/>
              <a:gd name="connsiteX53" fmla="*/ 91811 w 217488"/>
              <a:gd name="connsiteY53" fmla="*/ 299581 h 325438"/>
              <a:gd name="connsiteX54" fmla="*/ 91811 w 217488"/>
              <a:gd name="connsiteY54" fmla="*/ 293003 h 325438"/>
              <a:gd name="connsiteX55" fmla="*/ 90488 w 217488"/>
              <a:gd name="connsiteY55" fmla="*/ 285109 h 325438"/>
              <a:gd name="connsiteX56" fmla="*/ 91811 w 217488"/>
              <a:gd name="connsiteY56" fmla="*/ 283793 h 325438"/>
              <a:gd name="connsiteX57" fmla="*/ 173832 w 217488"/>
              <a:gd name="connsiteY57" fmla="*/ 281162 h 325438"/>
              <a:gd name="connsiteX58" fmla="*/ 175155 w 217488"/>
              <a:gd name="connsiteY58" fmla="*/ 282478 h 325438"/>
              <a:gd name="connsiteX59" fmla="*/ 173832 w 217488"/>
              <a:gd name="connsiteY59" fmla="*/ 282478 h 325438"/>
              <a:gd name="connsiteX60" fmla="*/ 173832 w 217488"/>
              <a:gd name="connsiteY60" fmla="*/ 281162 h 325438"/>
              <a:gd name="connsiteX61" fmla="*/ 57302 w 217488"/>
              <a:gd name="connsiteY61" fmla="*/ 280988 h 325438"/>
              <a:gd name="connsiteX62" fmla="*/ 59872 w 217488"/>
              <a:gd name="connsiteY62" fmla="*/ 282179 h 325438"/>
              <a:gd name="connsiteX63" fmla="*/ 62442 w 217488"/>
              <a:gd name="connsiteY63" fmla="*/ 282179 h 325438"/>
              <a:gd name="connsiteX64" fmla="*/ 67583 w 217488"/>
              <a:gd name="connsiteY64" fmla="*/ 283370 h 325438"/>
              <a:gd name="connsiteX65" fmla="*/ 71438 w 217488"/>
              <a:gd name="connsiteY65" fmla="*/ 285751 h 325438"/>
              <a:gd name="connsiteX66" fmla="*/ 66298 w 217488"/>
              <a:gd name="connsiteY66" fmla="*/ 284560 h 325438"/>
              <a:gd name="connsiteX67" fmla="*/ 62442 w 217488"/>
              <a:gd name="connsiteY67" fmla="*/ 283370 h 325438"/>
              <a:gd name="connsiteX68" fmla="*/ 59872 w 217488"/>
              <a:gd name="connsiteY68" fmla="*/ 283370 h 325438"/>
              <a:gd name="connsiteX69" fmla="*/ 57302 w 217488"/>
              <a:gd name="connsiteY69" fmla="*/ 283370 h 325438"/>
              <a:gd name="connsiteX70" fmla="*/ 52161 w 217488"/>
              <a:gd name="connsiteY70" fmla="*/ 283370 h 325438"/>
              <a:gd name="connsiteX71" fmla="*/ 48306 w 217488"/>
              <a:gd name="connsiteY71" fmla="*/ 282179 h 325438"/>
              <a:gd name="connsiteX72" fmla="*/ 52161 w 217488"/>
              <a:gd name="connsiteY72" fmla="*/ 282179 h 325438"/>
              <a:gd name="connsiteX73" fmla="*/ 57302 w 217488"/>
              <a:gd name="connsiteY73" fmla="*/ 280988 h 325438"/>
              <a:gd name="connsiteX74" fmla="*/ 110332 w 217488"/>
              <a:gd name="connsiteY74" fmla="*/ 274638 h 325438"/>
              <a:gd name="connsiteX75" fmla="*/ 110332 w 217488"/>
              <a:gd name="connsiteY75" fmla="*/ 275873 h 325438"/>
              <a:gd name="connsiteX76" fmla="*/ 111126 w 217488"/>
              <a:gd name="connsiteY76" fmla="*/ 279577 h 325438"/>
              <a:gd name="connsiteX77" fmla="*/ 111126 w 217488"/>
              <a:gd name="connsiteY77" fmla="*/ 284516 h 325438"/>
              <a:gd name="connsiteX78" fmla="*/ 110332 w 217488"/>
              <a:gd name="connsiteY78" fmla="*/ 285751 h 325438"/>
              <a:gd name="connsiteX79" fmla="*/ 110332 w 217488"/>
              <a:gd name="connsiteY79" fmla="*/ 284516 h 325438"/>
              <a:gd name="connsiteX80" fmla="*/ 109538 w 217488"/>
              <a:gd name="connsiteY80" fmla="*/ 280812 h 325438"/>
              <a:gd name="connsiteX81" fmla="*/ 109538 w 217488"/>
              <a:gd name="connsiteY81" fmla="*/ 275873 h 325438"/>
              <a:gd name="connsiteX82" fmla="*/ 110332 w 217488"/>
              <a:gd name="connsiteY82" fmla="*/ 274638 h 325438"/>
              <a:gd name="connsiteX83" fmla="*/ 163249 w 217488"/>
              <a:gd name="connsiteY83" fmla="*/ 269321 h 325438"/>
              <a:gd name="connsiteX84" fmla="*/ 169863 w 217488"/>
              <a:gd name="connsiteY84" fmla="*/ 269321 h 325438"/>
              <a:gd name="connsiteX85" fmla="*/ 179124 w 217488"/>
              <a:gd name="connsiteY85" fmla="*/ 270636 h 325438"/>
              <a:gd name="connsiteX86" fmla="*/ 184415 w 217488"/>
              <a:gd name="connsiteY86" fmla="*/ 271952 h 325438"/>
              <a:gd name="connsiteX87" fmla="*/ 179124 w 217488"/>
              <a:gd name="connsiteY87" fmla="*/ 271952 h 325438"/>
              <a:gd name="connsiteX88" fmla="*/ 168540 w 217488"/>
              <a:gd name="connsiteY88" fmla="*/ 271952 h 325438"/>
              <a:gd name="connsiteX89" fmla="*/ 163249 w 217488"/>
              <a:gd name="connsiteY89" fmla="*/ 270636 h 325438"/>
              <a:gd name="connsiteX90" fmla="*/ 159280 w 217488"/>
              <a:gd name="connsiteY90" fmla="*/ 270636 h 325438"/>
              <a:gd name="connsiteX91" fmla="*/ 163249 w 217488"/>
              <a:gd name="connsiteY91" fmla="*/ 269321 h 325438"/>
              <a:gd name="connsiteX92" fmla="*/ 132821 w 217488"/>
              <a:gd name="connsiteY92" fmla="*/ 268005 h 325438"/>
              <a:gd name="connsiteX93" fmla="*/ 134144 w 217488"/>
              <a:gd name="connsiteY93" fmla="*/ 270636 h 325438"/>
              <a:gd name="connsiteX94" fmla="*/ 135467 w 217488"/>
              <a:gd name="connsiteY94" fmla="*/ 274583 h 325438"/>
              <a:gd name="connsiteX95" fmla="*/ 136790 w 217488"/>
              <a:gd name="connsiteY95" fmla="*/ 277215 h 325438"/>
              <a:gd name="connsiteX96" fmla="*/ 140759 w 217488"/>
              <a:gd name="connsiteY96" fmla="*/ 285109 h 325438"/>
              <a:gd name="connsiteX97" fmla="*/ 143405 w 217488"/>
              <a:gd name="connsiteY97" fmla="*/ 289056 h 325438"/>
              <a:gd name="connsiteX98" fmla="*/ 143405 w 217488"/>
              <a:gd name="connsiteY98" fmla="*/ 293003 h 325438"/>
              <a:gd name="connsiteX99" fmla="*/ 143405 w 217488"/>
              <a:gd name="connsiteY99" fmla="*/ 298054 h 325438"/>
              <a:gd name="connsiteX100" fmla="*/ 142875 w 217488"/>
              <a:gd name="connsiteY100" fmla="*/ 298054 h 325438"/>
              <a:gd name="connsiteX101" fmla="*/ 143405 w 217488"/>
              <a:gd name="connsiteY101" fmla="*/ 298170 h 325438"/>
              <a:gd name="connsiteX102" fmla="*/ 143405 w 217488"/>
              <a:gd name="connsiteY102" fmla="*/ 300897 h 325438"/>
              <a:gd name="connsiteX103" fmla="*/ 146051 w 217488"/>
              <a:gd name="connsiteY103" fmla="*/ 303528 h 325438"/>
              <a:gd name="connsiteX104" fmla="*/ 150019 w 217488"/>
              <a:gd name="connsiteY104" fmla="*/ 304844 h 325438"/>
              <a:gd name="connsiteX105" fmla="*/ 156634 w 217488"/>
              <a:gd name="connsiteY105" fmla="*/ 308791 h 325438"/>
              <a:gd name="connsiteX106" fmla="*/ 157461 w 217488"/>
              <a:gd name="connsiteY106" fmla="*/ 309284 h 325438"/>
              <a:gd name="connsiteX107" fmla="*/ 161595 w 217488"/>
              <a:gd name="connsiteY107" fmla="*/ 311752 h 325438"/>
              <a:gd name="connsiteX108" fmla="*/ 156634 w 217488"/>
              <a:gd name="connsiteY108" fmla="*/ 310107 h 325438"/>
              <a:gd name="connsiteX109" fmla="*/ 148696 w 217488"/>
              <a:gd name="connsiteY109" fmla="*/ 306160 h 325438"/>
              <a:gd name="connsiteX110" fmla="*/ 144728 w 217488"/>
              <a:gd name="connsiteY110" fmla="*/ 304844 h 325438"/>
              <a:gd name="connsiteX111" fmla="*/ 142082 w 217488"/>
              <a:gd name="connsiteY111" fmla="*/ 300897 h 325438"/>
              <a:gd name="connsiteX112" fmla="*/ 142082 w 217488"/>
              <a:gd name="connsiteY112" fmla="*/ 293003 h 325438"/>
              <a:gd name="connsiteX113" fmla="*/ 140759 w 217488"/>
              <a:gd name="connsiteY113" fmla="*/ 289056 h 325438"/>
              <a:gd name="connsiteX114" fmla="*/ 139436 w 217488"/>
              <a:gd name="connsiteY114" fmla="*/ 285109 h 325438"/>
              <a:gd name="connsiteX115" fmla="*/ 135467 w 217488"/>
              <a:gd name="connsiteY115" fmla="*/ 278530 h 325438"/>
              <a:gd name="connsiteX116" fmla="*/ 134144 w 217488"/>
              <a:gd name="connsiteY116" fmla="*/ 274583 h 325438"/>
              <a:gd name="connsiteX117" fmla="*/ 132821 w 217488"/>
              <a:gd name="connsiteY117" fmla="*/ 270636 h 325438"/>
              <a:gd name="connsiteX118" fmla="*/ 132821 w 217488"/>
              <a:gd name="connsiteY118" fmla="*/ 268005 h 325438"/>
              <a:gd name="connsiteX119" fmla="*/ 116946 w 217488"/>
              <a:gd name="connsiteY119" fmla="*/ 120650 h 325438"/>
              <a:gd name="connsiteX120" fmla="*/ 112978 w 217488"/>
              <a:gd name="connsiteY120" fmla="*/ 152226 h 325438"/>
              <a:gd name="connsiteX121" fmla="*/ 130176 w 217488"/>
              <a:gd name="connsiteY121" fmla="*/ 128544 h 325438"/>
              <a:gd name="connsiteX122" fmla="*/ 130176 w 217488"/>
              <a:gd name="connsiteY122" fmla="*/ 129860 h 325438"/>
              <a:gd name="connsiteX123" fmla="*/ 127530 w 217488"/>
              <a:gd name="connsiteY123" fmla="*/ 136438 h 325438"/>
              <a:gd name="connsiteX124" fmla="*/ 119592 w 217488"/>
              <a:gd name="connsiteY124" fmla="*/ 152226 h 325438"/>
              <a:gd name="connsiteX125" fmla="*/ 112978 w 217488"/>
              <a:gd name="connsiteY125" fmla="*/ 246954 h 325438"/>
              <a:gd name="connsiteX126" fmla="*/ 185738 w 217488"/>
              <a:gd name="connsiteY126" fmla="*/ 258795 h 325438"/>
              <a:gd name="connsiteX127" fmla="*/ 139436 w 217488"/>
              <a:gd name="connsiteY127" fmla="*/ 266689 h 325438"/>
              <a:gd name="connsiteX128" fmla="*/ 144728 w 217488"/>
              <a:gd name="connsiteY128" fmla="*/ 270636 h 325438"/>
              <a:gd name="connsiteX129" fmla="*/ 148696 w 217488"/>
              <a:gd name="connsiteY129" fmla="*/ 270636 h 325438"/>
              <a:gd name="connsiteX130" fmla="*/ 151342 w 217488"/>
              <a:gd name="connsiteY130" fmla="*/ 271952 h 325438"/>
              <a:gd name="connsiteX131" fmla="*/ 153988 w 217488"/>
              <a:gd name="connsiteY131" fmla="*/ 271952 h 325438"/>
              <a:gd name="connsiteX132" fmla="*/ 155311 w 217488"/>
              <a:gd name="connsiteY132" fmla="*/ 271952 h 325438"/>
              <a:gd name="connsiteX133" fmla="*/ 157957 w 217488"/>
              <a:gd name="connsiteY133" fmla="*/ 271952 h 325438"/>
              <a:gd name="connsiteX134" fmla="*/ 159280 w 217488"/>
              <a:gd name="connsiteY134" fmla="*/ 273268 h 325438"/>
              <a:gd name="connsiteX135" fmla="*/ 161926 w 217488"/>
              <a:gd name="connsiteY135" fmla="*/ 275899 h 325438"/>
              <a:gd name="connsiteX136" fmla="*/ 164571 w 217488"/>
              <a:gd name="connsiteY136" fmla="*/ 278530 h 325438"/>
              <a:gd name="connsiteX137" fmla="*/ 165894 w 217488"/>
              <a:gd name="connsiteY137" fmla="*/ 279846 h 325438"/>
              <a:gd name="connsiteX138" fmla="*/ 167217 w 217488"/>
              <a:gd name="connsiteY138" fmla="*/ 279846 h 325438"/>
              <a:gd name="connsiteX139" fmla="*/ 169863 w 217488"/>
              <a:gd name="connsiteY139" fmla="*/ 279846 h 325438"/>
              <a:gd name="connsiteX140" fmla="*/ 172509 w 217488"/>
              <a:gd name="connsiteY140" fmla="*/ 281162 h 325438"/>
              <a:gd name="connsiteX141" fmla="*/ 169863 w 217488"/>
              <a:gd name="connsiteY141" fmla="*/ 281162 h 325438"/>
              <a:gd name="connsiteX142" fmla="*/ 167217 w 217488"/>
              <a:gd name="connsiteY142" fmla="*/ 281162 h 325438"/>
              <a:gd name="connsiteX143" fmla="*/ 164571 w 217488"/>
              <a:gd name="connsiteY143" fmla="*/ 279846 h 325438"/>
              <a:gd name="connsiteX144" fmla="*/ 163249 w 217488"/>
              <a:gd name="connsiteY144" fmla="*/ 278530 h 325438"/>
              <a:gd name="connsiteX145" fmla="*/ 160603 w 217488"/>
              <a:gd name="connsiteY145" fmla="*/ 277215 h 325438"/>
              <a:gd name="connsiteX146" fmla="*/ 157957 w 217488"/>
              <a:gd name="connsiteY146" fmla="*/ 274583 h 325438"/>
              <a:gd name="connsiteX147" fmla="*/ 156634 w 217488"/>
              <a:gd name="connsiteY147" fmla="*/ 274583 h 325438"/>
              <a:gd name="connsiteX148" fmla="*/ 155311 w 217488"/>
              <a:gd name="connsiteY148" fmla="*/ 273268 h 325438"/>
              <a:gd name="connsiteX149" fmla="*/ 151342 w 217488"/>
              <a:gd name="connsiteY149" fmla="*/ 273268 h 325438"/>
              <a:gd name="connsiteX150" fmla="*/ 148696 w 217488"/>
              <a:gd name="connsiteY150" fmla="*/ 273268 h 325438"/>
              <a:gd name="connsiteX151" fmla="*/ 144728 w 217488"/>
              <a:gd name="connsiteY151" fmla="*/ 271952 h 325438"/>
              <a:gd name="connsiteX152" fmla="*/ 138113 w 217488"/>
              <a:gd name="connsiteY152" fmla="*/ 266689 h 325438"/>
              <a:gd name="connsiteX153" fmla="*/ 132821 w 217488"/>
              <a:gd name="connsiteY153" fmla="*/ 268005 h 325438"/>
              <a:gd name="connsiteX154" fmla="*/ 123561 w 217488"/>
              <a:gd name="connsiteY154" fmla="*/ 268005 h 325438"/>
              <a:gd name="connsiteX155" fmla="*/ 123561 w 217488"/>
              <a:gd name="connsiteY155" fmla="*/ 270636 h 325438"/>
              <a:gd name="connsiteX156" fmla="*/ 122238 w 217488"/>
              <a:gd name="connsiteY156" fmla="*/ 275899 h 325438"/>
              <a:gd name="connsiteX157" fmla="*/ 122238 w 217488"/>
              <a:gd name="connsiteY157" fmla="*/ 279846 h 325438"/>
              <a:gd name="connsiteX158" fmla="*/ 123561 w 217488"/>
              <a:gd name="connsiteY158" fmla="*/ 285109 h 325438"/>
              <a:gd name="connsiteX159" fmla="*/ 124884 w 217488"/>
              <a:gd name="connsiteY159" fmla="*/ 290372 h 325438"/>
              <a:gd name="connsiteX160" fmla="*/ 123561 w 217488"/>
              <a:gd name="connsiteY160" fmla="*/ 295634 h 325438"/>
              <a:gd name="connsiteX161" fmla="*/ 116946 w 217488"/>
              <a:gd name="connsiteY161" fmla="*/ 302213 h 325438"/>
              <a:gd name="connsiteX162" fmla="*/ 114301 w 217488"/>
              <a:gd name="connsiteY162" fmla="*/ 303528 h 325438"/>
              <a:gd name="connsiteX163" fmla="*/ 111655 w 217488"/>
              <a:gd name="connsiteY163" fmla="*/ 306160 h 325438"/>
              <a:gd name="connsiteX164" fmla="*/ 112978 w 217488"/>
              <a:gd name="connsiteY164" fmla="*/ 303528 h 325438"/>
              <a:gd name="connsiteX165" fmla="*/ 115624 w 217488"/>
              <a:gd name="connsiteY165" fmla="*/ 300897 h 325438"/>
              <a:gd name="connsiteX166" fmla="*/ 122238 w 217488"/>
              <a:gd name="connsiteY166" fmla="*/ 294319 h 325438"/>
              <a:gd name="connsiteX167" fmla="*/ 122238 w 217488"/>
              <a:gd name="connsiteY167" fmla="*/ 285109 h 325438"/>
              <a:gd name="connsiteX168" fmla="*/ 120915 w 217488"/>
              <a:gd name="connsiteY168" fmla="*/ 279846 h 325438"/>
              <a:gd name="connsiteX169" fmla="*/ 120915 w 217488"/>
              <a:gd name="connsiteY169" fmla="*/ 275899 h 325438"/>
              <a:gd name="connsiteX170" fmla="*/ 122238 w 217488"/>
              <a:gd name="connsiteY170" fmla="*/ 270636 h 325438"/>
              <a:gd name="connsiteX171" fmla="*/ 122238 w 217488"/>
              <a:gd name="connsiteY171" fmla="*/ 268005 h 325438"/>
              <a:gd name="connsiteX172" fmla="*/ 110332 w 217488"/>
              <a:gd name="connsiteY172" fmla="*/ 269321 h 325438"/>
              <a:gd name="connsiteX173" fmla="*/ 110332 w 217488"/>
              <a:gd name="connsiteY173" fmla="*/ 271952 h 325438"/>
              <a:gd name="connsiteX174" fmla="*/ 107686 w 217488"/>
              <a:gd name="connsiteY174" fmla="*/ 275899 h 325438"/>
              <a:gd name="connsiteX175" fmla="*/ 105040 w 217488"/>
              <a:gd name="connsiteY175" fmla="*/ 278530 h 325438"/>
              <a:gd name="connsiteX176" fmla="*/ 101071 w 217488"/>
              <a:gd name="connsiteY176" fmla="*/ 278530 h 325438"/>
              <a:gd name="connsiteX177" fmla="*/ 103717 w 217488"/>
              <a:gd name="connsiteY177" fmla="*/ 277215 h 325438"/>
              <a:gd name="connsiteX178" fmla="*/ 106363 w 217488"/>
              <a:gd name="connsiteY178" fmla="*/ 275899 h 325438"/>
              <a:gd name="connsiteX179" fmla="*/ 107686 w 217488"/>
              <a:gd name="connsiteY179" fmla="*/ 271952 h 325438"/>
              <a:gd name="connsiteX180" fmla="*/ 107686 w 217488"/>
              <a:gd name="connsiteY180" fmla="*/ 269321 h 325438"/>
              <a:gd name="connsiteX181" fmla="*/ 98426 w 217488"/>
              <a:gd name="connsiteY181" fmla="*/ 268005 h 325438"/>
              <a:gd name="connsiteX182" fmla="*/ 98426 w 217488"/>
              <a:gd name="connsiteY182" fmla="*/ 270636 h 325438"/>
              <a:gd name="connsiteX183" fmla="*/ 97103 w 217488"/>
              <a:gd name="connsiteY183" fmla="*/ 274583 h 325438"/>
              <a:gd name="connsiteX184" fmla="*/ 97103 w 217488"/>
              <a:gd name="connsiteY184" fmla="*/ 277215 h 325438"/>
              <a:gd name="connsiteX185" fmla="*/ 97103 w 217488"/>
              <a:gd name="connsiteY185" fmla="*/ 278530 h 325438"/>
              <a:gd name="connsiteX186" fmla="*/ 95780 w 217488"/>
              <a:gd name="connsiteY186" fmla="*/ 278530 h 325438"/>
              <a:gd name="connsiteX187" fmla="*/ 95780 w 217488"/>
              <a:gd name="connsiteY187" fmla="*/ 279846 h 325438"/>
              <a:gd name="connsiteX188" fmla="*/ 91811 w 217488"/>
              <a:gd name="connsiteY188" fmla="*/ 282478 h 325438"/>
              <a:gd name="connsiteX189" fmla="*/ 91811 w 217488"/>
              <a:gd name="connsiteY189" fmla="*/ 283793 h 325438"/>
              <a:gd name="connsiteX190" fmla="*/ 89165 w 217488"/>
              <a:gd name="connsiteY190" fmla="*/ 286425 h 325438"/>
              <a:gd name="connsiteX191" fmla="*/ 86519 w 217488"/>
              <a:gd name="connsiteY191" fmla="*/ 290372 h 325438"/>
              <a:gd name="connsiteX192" fmla="*/ 85196 w 217488"/>
              <a:gd name="connsiteY192" fmla="*/ 293003 h 325438"/>
              <a:gd name="connsiteX193" fmla="*/ 81228 w 217488"/>
              <a:gd name="connsiteY193" fmla="*/ 295634 h 325438"/>
              <a:gd name="connsiteX194" fmla="*/ 83874 w 217488"/>
              <a:gd name="connsiteY194" fmla="*/ 293003 h 325438"/>
              <a:gd name="connsiteX195" fmla="*/ 85196 w 217488"/>
              <a:gd name="connsiteY195" fmla="*/ 289056 h 325438"/>
              <a:gd name="connsiteX196" fmla="*/ 87842 w 217488"/>
              <a:gd name="connsiteY196" fmla="*/ 285109 h 325438"/>
              <a:gd name="connsiteX197" fmla="*/ 90488 w 217488"/>
              <a:gd name="connsiteY197" fmla="*/ 282478 h 325438"/>
              <a:gd name="connsiteX198" fmla="*/ 94457 w 217488"/>
              <a:gd name="connsiteY198" fmla="*/ 278530 h 325438"/>
              <a:gd name="connsiteX199" fmla="*/ 94457 w 217488"/>
              <a:gd name="connsiteY199" fmla="*/ 277215 h 325438"/>
              <a:gd name="connsiteX200" fmla="*/ 95780 w 217488"/>
              <a:gd name="connsiteY200" fmla="*/ 277215 h 325438"/>
              <a:gd name="connsiteX201" fmla="*/ 95780 w 217488"/>
              <a:gd name="connsiteY201" fmla="*/ 274583 h 325438"/>
              <a:gd name="connsiteX202" fmla="*/ 97103 w 217488"/>
              <a:gd name="connsiteY202" fmla="*/ 269321 h 325438"/>
              <a:gd name="connsiteX203" fmla="*/ 97103 w 217488"/>
              <a:gd name="connsiteY203" fmla="*/ 268005 h 325438"/>
              <a:gd name="connsiteX204" fmla="*/ 85196 w 217488"/>
              <a:gd name="connsiteY204" fmla="*/ 268005 h 325438"/>
              <a:gd name="connsiteX205" fmla="*/ 82551 w 217488"/>
              <a:gd name="connsiteY205" fmla="*/ 269321 h 325438"/>
              <a:gd name="connsiteX206" fmla="*/ 81228 w 217488"/>
              <a:gd name="connsiteY206" fmla="*/ 271952 h 325438"/>
              <a:gd name="connsiteX207" fmla="*/ 77259 w 217488"/>
              <a:gd name="connsiteY207" fmla="*/ 274583 h 325438"/>
              <a:gd name="connsiteX208" fmla="*/ 75936 w 217488"/>
              <a:gd name="connsiteY208" fmla="*/ 277215 h 325438"/>
              <a:gd name="connsiteX209" fmla="*/ 75936 w 217488"/>
              <a:gd name="connsiteY209" fmla="*/ 279846 h 325438"/>
              <a:gd name="connsiteX210" fmla="*/ 74613 w 217488"/>
              <a:gd name="connsiteY210" fmla="*/ 285109 h 325438"/>
              <a:gd name="connsiteX211" fmla="*/ 73290 w 217488"/>
              <a:gd name="connsiteY211" fmla="*/ 286425 h 325438"/>
              <a:gd name="connsiteX212" fmla="*/ 73290 w 217488"/>
              <a:gd name="connsiteY212" fmla="*/ 289056 h 325438"/>
              <a:gd name="connsiteX213" fmla="*/ 73290 w 217488"/>
              <a:gd name="connsiteY213" fmla="*/ 290372 h 325438"/>
              <a:gd name="connsiteX214" fmla="*/ 73290 w 217488"/>
              <a:gd name="connsiteY214" fmla="*/ 293003 h 325438"/>
              <a:gd name="connsiteX215" fmla="*/ 71967 w 217488"/>
              <a:gd name="connsiteY215" fmla="*/ 296950 h 325438"/>
              <a:gd name="connsiteX216" fmla="*/ 67999 w 217488"/>
              <a:gd name="connsiteY216" fmla="*/ 299581 h 325438"/>
              <a:gd name="connsiteX217" fmla="*/ 64030 w 217488"/>
              <a:gd name="connsiteY217" fmla="*/ 299581 h 325438"/>
              <a:gd name="connsiteX218" fmla="*/ 67999 w 217488"/>
              <a:gd name="connsiteY218" fmla="*/ 298266 h 325438"/>
              <a:gd name="connsiteX219" fmla="*/ 70644 w 217488"/>
              <a:gd name="connsiteY219" fmla="*/ 296950 h 325438"/>
              <a:gd name="connsiteX220" fmla="*/ 71967 w 217488"/>
              <a:gd name="connsiteY220" fmla="*/ 293003 h 325438"/>
              <a:gd name="connsiteX221" fmla="*/ 71967 w 217488"/>
              <a:gd name="connsiteY221" fmla="*/ 290372 h 325438"/>
              <a:gd name="connsiteX222" fmla="*/ 71967 w 217488"/>
              <a:gd name="connsiteY222" fmla="*/ 289056 h 325438"/>
              <a:gd name="connsiteX223" fmla="*/ 70644 w 217488"/>
              <a:gd name="connsiteY223" fmla="*/ 290372 h 325438"/>
              <a:gd name="connsiteX224" fmla="*/ 67999 w 217488"/>
              <a:gd name="connsiteY224" fmla="*/ 291687 h 325438"/>
              <a:gd name="connsiteX225" fmla="*/ 65353 w 217488"/>
              <a:gd name="connsiteY225" fmla="*/ 291687 h 325438"/>
              <a:gd name="connsiteX226" fmla="*/ 60061 w 217488"/>
              <a:gd name="connsiteY226" fmla="*/ 293003 h 325438"/>
              <a:gd name="connsiteX227" fmla="*/ 48155 w 217488"/>
              <a:gd name="connsiteY227" fmla="*/ 295634 h 325438"/>
              <a:gd name="connsiteX228" fmla="*/ 48155 w 217488"/>
              <a:gd name="connsiteY228" fmla="*/ 294319 h 325438"/>
              <a:gd name="connsiteX229" fmla="*/ 49478 w 217488"/>
              <a:gd name="connsiteY229" fmla="*/ 294319 h 325438"/>
              <a:gd name="connsiteX230" fmla="*/ 60061 w 217488"/>
              <a:gd name="connsiteY230" fmla="*/ 291687 h 325438"/>
              <a:gd name="connsiteX231" fmla="*/ 65353 w 217488"/>
              <a:gd name="connsiteY231" fmla="*/ 290372 h 325438"/>
              <a:gd name="connsiteX232" fmla="*/ 67999 w 217488"/>
              <a:gd name="connsiteY232" fmla="*/ 289056 h 325438"/>
              <a:gd name="connsiteX233" fmla="*/ 69321 w 217488"/>
              <a:gd name="connsiteY233" fmla="*/ 289056 h 325438"/>
              <a:gd name="connsiteX234" fmla="*/ 70644 w 217488"/>
              <a:gd name="connsiteY234" fmla="*/ 289056 h 325438"/>
              <a:gd name="connsiteX235" fmla="*/ 71967 w 217488"/>
              <a:gd name="connsiteY235" fmla="*/ 285109 h 325438"/>
              <a:gd name="connsiteX236" fmla="*/ 73290 w 217488"/>
              <a:gd name="connsiteY236" fmla="*/ 279846 h 325438"/>
              <a:gd name="connsiteX237" fmla="*/ 74613 w 217488"/>
              <a:gd name="connsiteY237" fmla="*/ 277215 h 325438"/>
              <a:gd name="connsiteX238" fmla="*/ 75936 w 217488"/>
              <a:gd name="connsiteY238" fmla="*/ 274583 h 325438"/>
              <a:gd name="connsiteX239" fmla="*/ 79905 w 217488"/>
              <a:gd name="connsiteY239" fmla="*/ 270636 h 325438"/>
              <a:gd name="connsiteX240" fmla="*/ 82551 w 217488"/>
              <a:gd name="connsiteY240" fmla="*/ 268005 h 325438"/>
              <a:gd name="connsiteX241" fmla="*/ 42863 w 217488"/>
              <a:gd name="connsiteY241" fmla="*/ 258795 h 325438"/>
              <a:gd name="connsiteX242" fmla="*/ 103717 w 217488"/>
              <a:gd name="connsiteY242" fmla="*/ 246954 h 325438"/>
              <a:gd name="connsiteX243" fmla="*/ 103717 w 217488"/>
              <a:gd name="connsiteY243" fmla="*/ 168014 h 325438"/>
              <a:gd name="connsiteX244" fmla="*/ 97103 w 217488"/>
              <a:gd name="connsiteY244" fmla="*/ 153542 h 325438"/>
              <a:gd name="connsiteX245" fmla="*/ 89165 w 217488"/>
              <a:gd name="connsiteY245" fmla="*/ 139069 h 325438"/>
              <a:gd name="connsiteX246" fmla="*/ 86519 w 217488"/>
              <a:gd name="connsiteY246" fmla="*/ 132491 h 325438"/>
              <a:gd name="connsiteX247" fmla="*/ 86519 w 217488"/>
              <a:gd name="connsiteY247" fmla="*/ 131175 h 325438"/>
              <a:gd name="connsiteX248" fmla="*/ 106363 w 217488"/>
              <a:gd name="connsiteY248" fmla="*/ 160120 h 325438"/>
              <a:gd name="connsiteX249" fmla="*/ 107686 w 217488"/>
              <a:gd name="connsiteY249" fmla="*/ 152226 h 325438"/>
              <a:gd name="connsiteX250" fmla="*/ 112978 w 217488"/>
              <a:gd name="connsiteY250" fmla="*/ 131175 h 325438"/>
              <a:gd name="connsiteX251" fmla="*/ 115624 w 217488"/>
              <a:gd name="connsiteY251" fmla="*/ 121966 h 325438"/>
              <a:gd name="connsiteX252" fmla="*/ 116946 w 217488"/>
              <a:gd name="connsiteY252" fmla="*/ 120650 h 325438"/>
              <a:gd name="connsiteX253" fmla="*/ 19483 w 217488"/>
              <a:gd name="connsiteY253" fmla="*/ 75930 h 325438"/>
              <a:gd name="connsiteX254" fmla="*/ 38966 w 217488"/>
              <a:gd name="connsiteY254" fmla="*/ 75930 h 325438"/>
              <a:gd name="connsiteX255" fmla="*/ 59748 w 217488"/>
              <a:gd name="connsiteY255" fmla="*/ 83834 h 325438"/>
              <a:gd name="connsiteX256" fmla="*/ 74035 w 217488"/>
              <a:gd name="connsiteY256" fmla="*/ 97007 h 325438"/>
              <a:gd name="connsiteX257" fmla="*/ 83127 w 217488"/>
              <a:gd name="connsiteY257" fmla="*/ 114132 h 325438"/>
              <a:gd name="connsiteX258" fmla="*/ 85725 w 217488"/>
              <a:gd name="connsiteY258" fmla="*/ 129939 h 325438"/>
              <a:gd name="connsiteX259" fmla="*/ 85725 w 217488"/>
              <a:gd name="connsiteY259" fmla="*/ 131257 h 325438"/>
              <a:gd name="connsiteX260" fmla="*/ 77932 w 217488"/>
              <a:gd name="connsiteY260" fmla="*/ 122036 h 325438"/>
              <a:gd name="connsiteX261" fmla="*/ 71438 w 217488"/>
              <a:gd name="connsiteY261" fmla="*/ 115449 h 325438"/>
              <a:gd name="connsiteX262" fmla="*/ 63644 w 217488"/>
              <a:gd name="connsiteY262" fmla="*/ 108863 h 325438"/>
              <a:gd name="connsiteX263" fmla="*/ 55851 w 217488"/>
              <a:gd name="connsiteY263" fmla="*/ 103593 h 325438"/>
              <a:gd name="connsiteX264" fmla="*/ 49357 w 217488"/>
              <a:gd name="connsiteY264" fmla="*/ 100959 h 325438"/>
              <a:gd name="connsiteX265" fmla="*/ 41564 w 217488"/>
              <a:gd name="connsiteY265" fmla="*/ 98324 h 325438"/>
              <a:gd name="connsiteX266" fmla="*/ 36368 w 217488"/>
              <a:gd name="connsiteY266" fmla="*/ 97007 h 325438"/>
              <a:gd name="connsiteX267" fmla="*/ 32471 w 217488"/>
              <a:gd name="connsiteY267" fmla="*/ 97007 h 325438"/>
              <a:gd name="connsiteX268" fmla="*/ 36368 w 217488"/>
              <a:gd name="connsiteY268" fmla="*/ 98324 h 325438"/>
              <a:gd name="connsiteX269" fmla="*/ 41564 w 217488"/>
              <a:gd name="connsiteY269" fmla="*/ 99642 h 325438"/>
              <a:gd name="connsiteX270" fmla="*/ 48058 w 217488"/>
              <a:gd name="connsiteY270" fmla="*/ 100959 h 325438"/>
              <a:gd name="connsiteX271" fmla="*/ 55851 w 217488"/>
              <a:gd name="connsiteY271" fmla="*/ 104911 h 325438"/>
              <a:gd name="connsiteX272" fmla="*/ 62346 w 217488"/>
              <a:gd name="connsiteY272" fmla="*/ 110180 h 325438"/>
              <a:gd name="connsiteX273" fmla="*/ 68840 w 217488"/>
              <a:gd name="connsiteY273" fmla="*/ 116766 h 325438"/>
              <a:gd name="connsiteX274" fmla="*/ 75334 w 217488"/>
              <a:gd name="connsiteY274" fmla="*/ 124670 h 325438"/>
              <a:gd name="connsiteX275" fmla="*/ 83127 w 217488"/>
              <a:gd name="connsiteY275" fmla="*/ 136526 h 325438"/>
              <a:gd name="connsiteX276" fmla="*/ 64943 w 217488"/>
              <a:gd name="connsiteY276" fmla="*/ 133891 h 325438"/>
              <a:gd name="connsiteX277" fmla="*/ 49357 w 217488"/>
              <a:gd name="connsiteY277" fmla="*/ 129939 h 325438"/>
              <a:gd name="connsiteX278" fmla="*/ 35069 w 217488"/>
              <a:gd name="connsiteY278" fmla="*/ 123353 h 325438"/>
              <a:gd name="connsiteX279" fmla="*/ 12989 w 217488"/>
              <a:gd name="connsiteY279" fmla="*/ 102276 h 325438"/>
              <a:gd name="connsiteX280" fmla="*/ 5195 w 217488"/>
              <a:gd name="connsiteY280" fmla="*/ 91738 h 325438"/>
              <a:gd name="connsiteX281" fmla="*/ 1299 w 217488"/>
              <a:gd name="connsiteY281" fmla="*/ 89103 h 325438"/>
              <a:gd name="connsiteX282" fmla="*/ 0 w 217488"/>
              <a:gd name="connsiteY282" fmla="*/ 87786 h 325438"/>
              <a:gd name="connsiteX283" fmla="*/ 1299 w 217488"/>
              <a:gd name="connsiteY283" fmla="*/ 86469 h 325438"/>
              <a:gd name="connsiteX284" fmla="*/ 3896 w 217488"/>
              <a:gd name="connsiteY284" fmla="*/ 82517 h 325438"/>
              <a:gd name="connsiteX285" fmla="*/ 19483 w 217488"/>
              <a:gd name="connsiteY285" fmla="*/ 75930 h 325438"/>
              <a:gd name="connsiteX286" fmla="*/ 176477 w 217488"/>
              <a:gd name="connsiteY286" fmla="*/ 72755 h 325438"/>
              <a:gd name="connsiteX287" fmla="*/ 197644 w 217488"/>
              <a:gd name="connsiteY287" fmla="*/ 72755 h 325438"/>
              <a:gd name="connsiteX288" fmla="*/ 212196 w 217488"/>
              <a:gd name="connsiteY288" fmla="*/ 80659 h 325438"/>
              <a:gd name="connsiteX289" fmla="*/ 216165 w 217488"/>
              <a:gd name="connsiteY289" fmla="*/ 83294 h 325438"/>
              <a:gd name="connsiteX290" fmla="*/ 217488 w 217488"/>
              <a:gd name="connsiteY290" fmla="*/ 85928 h 325438"/>
              <a:gd name="connsiteX291" fmla="*/ 216165 w 217488"/>
              <a:gd name="connsiteY291" fmla="*/ 85928 h 325438"/>
              <a:gd name="connsiteX292" fmla="*/ 212196 w 217488"/>
              <a:gd name="connsiteY292" fmla="*/ 89880 h 325438"/>
              <a:gd name="connsiteX293" fmla="*/ 204259 w 217488"/>
              <a:gd name="connsiteY293" fmla="*/ 99101 h 325438"/>
              <a:gd name="connsiteX294" fmla="*/ 181769 w 217488"/>
              <a:gd name="connsiteY294" fmla="*/ 120178 h 325438"/>
              <a:gd name="connsiteX295" fmla="*/ 167217 w 217488"/>
              <a:gd name="connsiteY295" fmla="*/ 128082 h 325438"/>
              <a:gd name="connsiteX296" fmla="*/ 150019 w 217488"/>
              <a:gd name="connsiteY296" fmla="*/ 132034 h 325438"/>
              <a:gd name="connsiteX297" fmla="*/ 131498 w 217488"/>
              <a:gd name="connsiteY297" fmla="*/ 133351 h 325438"/>
              <a:gd name="connsiteX298" fmla="*/ 140759 w 217488"/>
              <a:gd name="connsiteY298" fmla="*/ 121495 h 325438"/>
              <a:gd name="connsiteX299" fmla="*/ 147373 w 217488"/>
              <a:gd name="connsiteY299" fmla="*/ 114909 h 325438"/>
              <a:gd name="connsiteX300" fmla="*/ 153988 w 217488"/>
              <a:gd name="connsiteY300" fmla="*/ 108322 h 325438"/>
              <a:gd name="connsiteX301" fmla="*/ 160602 w 217488"/>
              <a:gd name="connsiteY301" fmla="*/ 103053 h 325438"/>
              <a:gd name="connsiteX302" fmla="*/ 168540 w 217488"/>
              <a:gd name="connsiteY302" fmla="*/ 99101 h 325438"/>
              <a:gd name="connsiteX303" fmla="*/ 175155 w 217488"/>
              <a:gd name="connsiteY303" fmla="*/ 96467 h 325438"/>
              <a:gd name="connsiteX304" fmla="*/ 179123 w 217488"/>
              <a:gd name="connsiteY304" fmla="*/ 95149 h 325438"/>
              <a:gd name="connsiteX305" fmla="*/ 173832 w 217488"/>
              <a:gd name="connsiteY305" fmla="*/ 96467 h 325438"/>
              <a:gd name="connsiteX306" fmla="*/ 167217 w 217488"/>
              <a:gd name="connsiteY306" fmla="*/ 97784 h 325438"/>
              <a:gd name="connsiteX307" fmla="*/ 160602 w 217488"/>
              <a:gd name="connsiteY307" fmla="*/ 101736 h 325438"/>
              <a:gd name="connsiteX308" fmla="*/ 152665 w 217488"/>
              <a:gd name="connsiteY308" fmla="*/ 105688 h 325438"/>
              <a:gd name="connsiteX309" fmla="*/ 144727 w 217488"/>
              <a:gd name="connsiteY309" fmla="*/ 112274 h 325438"/>
              <a:gd name="connsiteX310" fmla="*/ 136790 w 217488"/>
              <a:gd name="connsiteY310" fmla="*/ 120178 h 325438"/>
              <a:gd name="connsiteX311" fmla="*/ 130175 w 217488"/>
              <a:gd name="connsiteY311" fmla="*/ 128082 h 325438"/>
              <a:gd name="connsiteX312" fmla="*/ 130175 w 217488"/>
              <a:gd name="connsiteY312" fmla="*/ 126764 h 325438"/>
              <a:gd name="connsiteX313" fmla="*/ 132821 w 217488"/>
              <a:gd name="connsiteY313" fmla="*/ 110957 h 325438"/>
              <a:gd name="connsiteX314" fmla="*/ 142081 w 217488"/>
              <a:gd name="connsiteY314" fmla="*/ 95149 h 325438"/>
              <a:gd name="connsiteX315" fmla="*/ 156634 w 217488"/>
              <a:gd name="connsiteY315" fmla="*/ 80659 h 325438"/>
              <a:gd name="connsiteX316" fmla="*/ 176477 w 217488"/>
              <a:gd name="connsiteY316" fmla="*/ 72755 h 325438"/>
              <a:gd name="connsiteX317" fmla="*/ 77177 w 217488"/>
              <a:gd name="connsiteY317" fmla="*/ 0 h 325438"/>
              <a:gd name="connsiteX318" fmla="*/ 98181 w 217488"/>
              <a:gd name="connsiteY318" fmla="*/ 5257 h 325438"/>
              <a:gd name="connsiteX319" fmla="*/ 117872 w 217488"/>
              <a:gd name="connsiteY319" fmla="*/ 23659 h 325438"/>
              <a:gd name="connsiteX320" fmla="*/ 131000 w 217488"/>
              <a:gd name="connsiteY320" fmla="*/ 48632 h 325438"/>
              <a:gd name="connsiteX321" fmla="*/ 134938 w 217488"/>
              <a:gd name="connsiteY321" fmla="*/ 76234 h 325438"/>
              <a:gd name="connsiteX322" fmla="*/ 129687 w 217488"/>
              <a:gd name="connsiteY322" fmla="*/ 101208 h 325438"/>
              <a:gd name="connsiteX323" fmla="*/ 117872 w 217488"/>
              <a:gd name="connsiteY323" fmla="*/ 118295 h 325438"/>
              <a:gd name="connsiteX324" fmla="*/ 116560 w 217488"/>
              <a:gd name="connsiteY324" fmla="*/ 119609 h 325438"/>
              <a:gd name="connsiteX325" fmla="*/ 116560 w 217488"/>
              <a:gd name="connsiteY325" fmla="*/ 103836 h 325438"/>
              <a:gd name="connsiteX326" fmla="*/ 116560 w 217488"/>
              <a:gd name="connsiteY326" fmla="*/ 90693 h 325438"/>
              <a:gd name="connsiteX327" fmla="*/ 113934 w 217488"/>
              <a:gd name="connsiteY327" fmla="*/ 77549 h 325438"/>
              <a:gd name="connsiteX328" fmla="*/ 109996 w 217488"/>
              <a:gd name="connsiteY328" fmla="*/ 67034 h 325438"/>
              <a:gd name="connsiteX329" fmla="*/ 106058 w 217488"/>
              <a:gd name="connsiteY329" fmla="*/ 56519 h 325438"/>
              <a:gd name="connsiteX330" fmla="*/ 100807 w 217488"/>
              <a:gd name="connsiteY330" fmla="*/ 48632 h 325438"/>
              <a:gd name="connsiteX331" fmla="*/ 96868 w 217488"/>
              <a:gd name="connsiteY331" fmla="*/ 43375 h 325438"/>
              <a:gd name="connsiteX332" fmla="*/ 100807 w 217488"/>
              <a:gd name="connsiteY332" fmla="*/ 49947 h 325438"/>
              <a:gd name="connsiteX333" fmla="*/ 104745 w 217488"/>
              <a:gd name="connsiteY333" fmla="*/ 57833 h 325438"/>
              <a:gd name="connsiteX334" fmla="*/ 108683 w 217488"/>
              <a:gd name="connsiteY334" fmla="*/ 67034 h 325438"/>
              <a:gd name="connsiteX335" fmla="*/ 111309 w 217488"/>
              <a:gd name="connsiteY335" fmla="*/ 78863 h 325438"/>
              <a:gd name="connsiteX336" fmla="*/ 111309 w 217488"/>
              <a:gd name="connsiteY336" fmla="*/ 92007 h 325438"/>
              <a:gd name="connsiteX337" fmla="*/ 112621 w 217488"/>
              <a:gd name="connsiteY337" fmla="*/ 103836 h 325438"/>
              <a:gd name="connsiteX338" fmla="*/ 109996 w 217488"/>
              <a:gd name="connsiteY338" fmla="*/ 122238 h 325438"/>
              <a:gd name="connsiteX339" fmla="*/ 92930 w 217488"/>
              <a:gd name="connsiteY339" fmla="*/ 105151 h 325438"/>
              <a:gd name="connsiteX340" fmla="*/ 81115 w 217488"/>
              <a:gd name="connsiteY340" fmla="*/ 86749 h 325438"/>
              <a:gd name="connsiteX341" fmla="*/ 71926 w 217488"/>
              <a:gd name="connsiteY341" fmla="*/ 67034 h 325438"/>
              <a:gd name="connsiteX342" fmla="*/ 67988 w 217488"/>
              <a:gd name="connsiteY342" fmla="*/ 26288 h 325438"/>
              <a:gd name="connsiteX343" fmla="*/ 69301 w 217488"/>
              <a:gd name="connsiteY343" fmla="*/ 9201 h 325438"/>
              <a:gd name="connsiteX344" fmla="*/ 67988 w 217488"/>
              <a:gd name="connsiteY344" fmla="*/ 3943 h 325438"/>
              <a:gd name="connsiteX345" fmla="*/ 67988 w 217488"/>
              <a:gd name="connsiteY345" fmla="*/ 1314 h 325438"/>
              <a:gd name="connsiteX346" fmla="*/ 70613 w 217488"/>
              <a:gd name="connsiteY346" fmla="*/ 1314 h 325438"/>
              <a:gd name="connsiteX347" fmla="*/ 77177 w 217488"/>
              <a:gd name="connsiteY347" fmla="*/ 0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217488" h="325438">
                <a:moveTo>
                  <a:pt x="161595" y="311752"/>
                </a:moveTo>
                <a:lnTo>
                  <a:pt x="163579" y="312409"/>
                </a:lnTo>
                <a:cubicBezTo>
                  <a:pt x="164571" y="312738"/>
                  <a:pt x="164571" y="312738"/>
                  <a:pt x="164571" y="312738"/>
                </a:cubicBezTo>
                <a:cubicBezTo>
                  <a:pt x="163249" y="312738"/>
                  <a:pt x="163249" y="312738"/>
                  <a:pt x="163249" y="312738"/>
                </a:cubicBezTo>
                <a:close/>
                <a:moveTo>
                  <a:pt x="152400" y="296863"/>
                </a:moveTo>
                <a:cubicBezTo>
                  <a:pt x="153761" y="296863"/>
                  <a:pt x="153761" y="296863"/>
                  <a:pt x="155122" y="296863"/>
                </a:cubicBezTo>
                <a:cubicBezTo>
                  <a:pt x="155122" y="296863"/>
                  <a:pt x="155122" y="296863"/>
                  <a:pt x="157843" y="298054"/>
                </a:cubicBezTo>
                <a:cubicBezTo>
                  <a:pt x="160564" y="298054"/>
                  <a:pt x="161925" y="299245"/>
                  <a:pt x="163286" y="299245"/>
                </a:cubicBezTo>
                <a:cubicBezTo>
                  <a:pt x="163286" y="299245"/>
                  <a:pt x="164647" y="300435"/>
                  <a:pt x="164647" y="300435"/>
                </a:cubicBezTo>
                <a:cubicBezTo>
                  <a:pt x="166007" y="300435"/>
                  <a:pt x="167368" y="300435"/>
                  <a:pt x="167368" y="300435"/>
                </a:cubicBezTo>
                <a:cubicBezTo>
                  <a:pt x="168729" y="300435"/>
                  <a:pt x="170089" y="300435"/>
                  <a:pt x="170089" y="300435"/>
                </a:cubicBezTo>
                <a:cubicBezTo>
                  <a:pt x="171450" y="301626"/>
                  <a:pt x="171450" y="301626"/>
                  <a:pt x="171450" y="301626"/>
                </a:cubicBezTo>
                <a:cubicBezTo>
                  <a:pt x="171450" y="301626"/>
                  <a:pt x="170089" y="300435"/>
                  <a:pt x="167368" y="301626"/>
                </a:cubicBezTo>
                <a:cubicBezTo>
                  <a:pt x="166007" y="301626"/>
                  <a:pt x="164647" y="301626"/>
                  <a:pt x="161925" y="300435"/>
                </a:cubicBezTo>
                <a:cubicBezTo>
                  <a:pt x="160564" y="300435"/>
                  <a:pt x="159204" y="299245"/>
                  <a:pt x="157843" y="299245"/>
                </a:cubicBezTo>
                <a:cubicBezTo>
                  <a:pt x="157843" y="299245"/>
                  <a:pt x="157843" y="299245"/>
                  <a:pt x="155122" y="299245"/>
                </a:cubicBezTo>
                <a:cubicBezTo>
                  <a:pt x="153761" y="299245"/>
                  <a:pt x="153761" y="299245"/>
                  <a:pt x="152400" y="299245"/>
                </a:cubicBezTo>
                <a:cubicBezTo>
                  <a:pt x="151039" y="298054"/>
                  <a:pt x="149679" y="299245"/>
                  <a:pt x="148318" y="299245"/>
                </a:cubicBezTo>
                <a:lnTo>
                  <a:pt x="143405" y="298170"/>
                </a:lnTo>
                <a:lnTo>
                  <a:pt x="143405" y="298054"/>
                </a:lnTo>
                <a:lnTo>
                  <a:pt x="148318" y="298054"/>
                </a:lnTo>
                <a:cubicBezTo>
                  <a:pt x="149679" y="298054"/>
                  <a:pt x="151039" y="296863"/>
                  <a:pt x="152400" y="296863"/>
                </a:cubicBezTo>
                <a:close/>
                <a:moveTo>
                  <a:pt x="123825" y="296587"/>
                </a:moveTo>
                <a:lnTo>
                  <a:pt x="123825" y="300521"/>
                </a:lnTo>
                <a:cubicBezTo>
                  <a:pt x="123825" y="300521"/>
                  <a:pt x="123825" y="301832"/>
                  <a:pt x="123825" y="301832"/>
                </a:cubicBezTo>
                <a:cubicBezTo>
                  <a:pt x="123825" y="303144"/>
                  <a:pt x="123825" y="303144"/>
                  <a:pt x="123825" y="304455"/>
                </a:cubicBezTo>
                <a:cubicBezTo>
                  <a:pt x="123825" y="305767"/>
                  <a:pt x="123825" y="308389"/>
                  <a:pt x="125413" y="309701"/>
                </a:cubicBezTo>
                <a:cubicBezTo>
                  <a:pt x="125413" y="317570"/>
                  <a:pt x="125413" y="325438"/>
                  <a:pt x="125413" y="325438"/>
                </a:cubicBezTo>
                <a:cubicBezTo>
                  <a:pt x="125413" y="325438"/>
                  <a:pt x="125413" y="325438"/>
                  <a:pt x="123825" y="320192"/>
                </a:cubicBezTo>
                <a:cubicBezTo>
                  <a:pt x="123825" y="317570"/>
                  <a:pt x="123825" y="313635"/>
                  <a:pt x="122238" y="309701"/>
                </a:cubicBezTo>
                <a:cubicBezTo>
                  <a:pt x="122238" y="308389"/>
                  <a:pt x="122238" y="307078"/>
                  <a:pt x="122238" y="304455"/>
                </a:cubicBezTo>
                <a:cubicBezTo>
                  <a:pt x="122238" y="304455"/>
                  <a:pt x="120650" y="303144"/>
                  <a:pt x="120650" y="301832"/>
                </a:cubicBezTo>
                <a:cubicBezTo>
                  <a:pt x="122238" y="301832"/>
                  <a:pt x="122238" y="300521"/>
                  <a:pt x="122238" y="299209"/>
                </a:cubicBezTo>
                <a:cubicBezTo>
                  <a:pt x="122238" y="297898"/>
                  <a:pt x="122238" y="297898"/>
                  <a:pt x="123825" y="296587"/>
                </a:cubicBezTo>
                <a:close/>
                <a:moveTo>
                  <a:pt x="73025" y="296510"/>
                </a:moveTo>
                <a:cubicBezTo>
                  <a:pt x="74613" y="297745"/>
                  <a:pt x="74613" y="298979"/>
                  <a:pt x="74613" y="300214"/>
                </a:cubicBezTo>
                <a:cubicBezTo>
                  <a:pt x="74613" y="302684"/>
                  <a:pt x="74613" y="303919"/>
                  <a:pt x="74613" y="305153"/>
                </a:cubicBezTo>
                <a:cubicBezTo>
                  <a:pt x="74613" y="306388"/>
                  <a:pt x="73025" y="306388"/>
                  <a:pt x="73025" y="306388"/>
                </a:cubicBezTo>
                <a:cubicBezTo>
                  <a:pt x="73025" y="306388"/>
                  <a:pt x="73025" y="306388"/>
                  <a:pt x="73025" y="305153"/>
                </a:cubicBezTo>
                <a:cubicBezTo>
                  <a:pt x="73025" y="303919"/>
                  <a:pt x="73025" y="302684"/>
                  <a:pt x="73025" y="301449"/>
                </a:cubicBezTo>
                <a:cubicBezTo>
                  <a:pt x="73025" y="298979"/>
                  <a:pt x="73025" y="297745"/>
                  <a:pt x="73025" y="296510"/>
                </a:cubicBezTo>
                <a:close/>
                <a:moveTo>
                  <a:pt x="91811" y="283793"/>
                </a:moveTo>
                <a:cubicBezTo>
                  <a:pt x="91811" y="285109"/>
                  <a:pt x="91811" y="286425"/>
                  <a:pt x="93134" y="287740"/>
                </a:cubicBezTo>
                <a:cubicBezTo>
                  <a:pt x="94457" y="290372"/>
                  <a:pt x="95780" y="294319"/>
                  <a:pt x="98426" y="296950"/>
                </a:cubicBezTo>
                <a:cubicBezTo>
                  <a:pt x="99749" y="300897"/>
                  <a:pt x="102394" y="304844"/>
                  <a:pt x="102394" y="307475"/>
                </a:cubicBezTo>
                <a:cubicBezTo>
                  <a:pt x="102394" y="310107"/>
                  <a:pt x="102394" y="311422"/>
                  <a:pt x="102394" y="311422"/>
                </a:cubicBezTo>
                <a:cubicBezTo>
                  <a:pt x="102394" y="311422"/>
                  <a:pt x="102394" y="310107"/>
                  <a:pt x="101071" y="308791"/>
                </a:cubicBezTo>
                <a:cubicBezTo>
                  <a:pt x="101071" y="304844"/>
                  <a:pt x="98426" y="302213"/>
                  <a:pt x="97103" y="298266"/>
                </a:cubicBezTo>
                <a:cubicBezTo>
                  <a:pt x="94457" y="294319"/>
                  <a:pt x="93134" y="291687"/>
                  <a:pt x="91811" y="287740"/>
                </a:cubicBezTo>
                <a:cubicBezTo>
                  <a:pt x="91811" y="289056"/>
                  <a:pt x="93134" y="290372"/>
                  <a:pt x="93134" y="293003"/>
                </a:cubicBezTo>
                <a:cubicBezTo>
                  <a:pt x="93134" y="294319"/>
                  <a:pt x="93134" y="294319"/>
                  <a:pt x="93134" y="295634"/>
                </a:cubicBezTo>
                <a:cubicBezTo>
                  <a:pt x="93134" y="296950"/>
                  <a:pt x="93134" y="298266"/>
                  <a:pt x="93134" y="299581"/>
                </a:cubicBezTo>
                <a:cubicBezTo>
                  <a:pt x="93134" y="300897"/>
                  <a:pt x="91811" y="300897"/>
                  <a:pt x="91811" y="302213"/>
                </a:cubicBezTo>
                <a:cubicBezTo>
                  <a:pt x="91811" y="300897"/>
                  <a:pt x="91811" y="300897"/>
                  <a:pt x="91811" y="299581"/>
                </a:cubicBezTo>
                <a:cubicBezTo>
                  <a:pt x="91811" y="296950"/>
                  <a:pt x="91811" y="295634"/>
                  <a:pt x="91811" y="293003"/>
                </a:cubicBezTo>
                <a:cubicBezTo>
                  <a:pt x="90488" y="290372"/>
                  <a:pt x="90488" y="287740"/>
                  <a:pt x="90488" y="285109"/>
                </a:cubicBezTo>
                <a:cubicBezTo>
                  <a:pt x="90488" y="285109"/>
                  <a:pt x="91811" y="283793"/>
                  <a:pt x="91811" y="283793"/>
                </a:cubicBezTo>
                <a:close/>
                <a:moveTo>
                  <a:pt x="173832" y="281162"/>
                </a:moveTo>
                <a:cubicBezTo>
                  <a:pt x="173832" y="281162"/>
                  <a:pt x="173832" y="281162"/>
                  <a:pt x="175155" y="282478"/>
                </a:cubicBezTo>
                <a:cubicBezTo>
                  <a:pt x="173832" y="282478"/>
                  <a:pt x="173832" y="282478"/>
                  <a:pt x="173832" y="282478"/>
                </a:cubicBezTo>
                <a:cubicBezTo>
                  <a:pt x="173832" y="281162"/>
                  <a:pt x="173832" y="281162"/>
                  <a:pt x="173832" y="281162"/>
                </a:cubicBezTo>
                <a:close/>
                <a:moveTo>
                  <a:pt x="57302" y="280988"/>
                </a:moveTo>
                <a:cubicBezTo>
                  <a:pt x="57302" y="280988"/>
                  <a:pt x="57302" y="280988"/>
                  <a:pt x="59872" y="282179"/>
                </a:cubicBezTo>
                <a:cubicBezTo>
                  <a:pt x="61157" y="282179"/>
                  <a:pt x="62442" y="282179"/>
                  <a:pt x="62442" y="282179"/>
                </a:cubicBezTo>
                <a:cubicBezTo>
                  <a:pt x="65012" y="282179"/>
                  <a:pt x="66298" y="283370"/>
                  <a:pt x="67583" y="283370"/>
                </a:cubicBezTo>
                <a:cubicBezTo>
                  <a:pt x="70153" y="284560"/>
                  <a:pt x="71438" y="285751"/>
                  <a:pt x="71438" y="285751"/>
                </a:cubicBezTo>
                <a:cubicBezTo>
                  <a:pt x="71438" y="285751"/>
                  <a:pt x="68868" y="284560"/>
                  <a:pt x="66298" y="284560"/>
                </a:cubicBezTo>
                <a:cubicBezTo>
                  <a:pt x="65012" y="284560"/>
                  <a:pt x="63727" y="283370"/>
                  <a:pt x="62442" y="283370"/>
                </a:cubicBezTo>
                <a:cubicBezTo>
                  <a:pt x="62442" y="283370"/>
                  <a:pt x="61157" y="283370"/>
                  <a:pt x="59872" y="283370"/>
                </a:cubicBezTo>
                <a:cubicBezTo>
                  <a:pt x="59872" y="283370"/>
                  <a:pt x="59872" y="283370"/>
                  <a:pt x="57302" y="283370"/>
                </a:cubicBezTo>
                <a:cubicBezTo>
                  <a:pt x="56016" y="283370"/>
                  <a:pt x="54731" y="283370"/>
                  <a:pt x="52161" y="283370"/>
                </a:cubicBezTo>
                <a:cubicBezTo>
                  <a:pt x="50876" y="283370"/>
                  <a:pt x="49591" y="283370"/>
                  <a:pt x="48306" y="282179"/>
                </a:cubicBezTo>
                <a:cubicBezTo>
                  <a:pt x="49591" y="282179"/>
                  <a:pt x="50876" y="282179"/>
                  <a:pt x="52161" y="282179"/>
                </a:cubicBezTo>
                <a:cubicBezTo>
                  <a:pt x="54731" y="282179"/>
                  <a:pt x="56016" y="280988"/>
                  <a:pt x="57302" y="280988"/>
                </a:cubicBezTo>
                <a:close/>
                <a:moveTo>
                  <a:pt x="110332" y="274638"/>
                </a:moveTo>
                <a:cubicBezTo>
                  <a:pt x="110332" y="274638"/>
                  <a:pt x="110332" y="274638"/>
                  <a:pt x="110332" y="275873"/>
                </a:cubicBezTo>
                <a:cubicBezTo>
                  <a:pt x="110332" y="277107"/>
                  <a:pt x="111126" y="278342"/>
                  <a:pt x="111126" y="279577"/>
                </a:cubicBezTo>
                <a:cubicBezTo>
                  <a:pt x="111126" y="282047"/>
                  <a:pt x="111126" y="283282"/>
                  <a:pt x="111126" y="284516"/>
                </a:cubicBezTo>
                <a:cubicBezTo>
                  <a:pt x="110332" y="285751"/>
                  <a:pt x="110332" y="285751"/>
                  <a:pt x="110332" y="285751"/>
                </a:cubicBezTo>
                <a:cubicBezTo>
                  <a:pt x="110332" y="285751"/>
                  <a:pt x="110332" y="285751"/>
                  <a:pt x="110332" y="284516"/>
                </a:cubicBezTo>
                <a:cubicBezTo>
                  <a:pt x="110332" y="283282"/>
                  <a:pt x="109538" y="282047"/>
                  <a:pt x="109538" y="280812"/>
                </a:cubicBezTo>
                <a:cubicBezTo>
                  <a:pt x="109538" y="278342"/>
                  <a:pt x="109538" y="277107"/>
                  <a:pt x="109538" y="275873"/>
                </a:cubicBezTo>
                <a:cubicBezTo>
                  <a:pt x="109538" y="274638"/>
                  <a:pt x="110332" y="274638"/>
                  <a:pt x="110332" y="274638"/>
                </a:cubicBezTo>
                <a:close/>
                <a:moveTo>
                  <a:pt x="163249" y="269321"/>
                </a:moveTo>
                <a:cubicBezTo>
                  <a:pt x="165894" y="269321"/>
                  <a:pt x="167217" y="269321"/>
                  <a:pt x="169863" y="269321"/>
                </a:cubicBezTo>
                <a:cubicBezTo>
                  <a:pt x="172509" y="270636"/>
                  <a:pt x="176478" y="270636"/>
                  <a:pt x="179124" y="270636"/>
                </a:cubicBezTo>
                <a:cubicBezTo>
                  <a:pt x="181769" y="271952"/>
                  <a:pt x="184415" y="271952"/>
                  <a:pt x="184415" y="271952"/>
                </a:cubicBezTo>
                <a:cubicBezTo>
                  <a:pt x="184415" y="271952"/>
                  <a:pt x="181769" y="271952"/>
                  <a:pt x="179124" y="271952"/>
                </a:cubicBezTo>
                <a:cubicBezTo>
                  <a:pt x="176478" y="271952"/>
                  <a:pt x="172509" y="271952"/>
                  <a:pt x="168540" y="271952"/>
                </a:cubicBezTo>
                <a:cubicBezTo>
                  <a:pt x="167217" y="271952"/>
                  <a:pt x="165894" y="270636"/>
                  <a:pt x="163249" y="270636"/>
                </a:cubicBezTo>
                <a:cubicBezTo>
                  <a:pt x="161926" y="270636"/>
                  <a:pt x="160603" y="270636"/>
                  <a:pt x="159280" y="270636"/>
                </a:cubicBezTo>
                <a:cubicBezTo>
                  <a:pt x="160603" y="269321"/>
                  <a:pt x="161926" y="269321"/>
                  <a:pt x="163249" y="269321"/>
                </a:cubicBezTo>
                <a:close/>
                <a:moveTo>
                  <a:pt x="132821" y="268005"/>
                </a:moveTo>
                <a:cubicBezTo>
                  <a:pt x="132821" y="268005"/>
                  <a:pt x="134144" y="269321"/>
                  <a:pt x="134144" y="270636"/>
                </a:cubicBezTo>
                <a:cubicBezTo>
                  <a:pt x="134144" y="270636"/>
                  <a:pt x="134144" y="270636"/>
                  <a:pt x="135467" y="274583"/>
                </a:cubicBezTo>
                <a:cubicBezTo>
                  <a:pt x="135467" y="274583"/>
                  <a:pt x="135467" y="274583"/>
                  <a:pt x="136790" y="277215"/>
                </a:cubicBezTo>
                <a:cubicBezTo>
                  <a:pt x="138113" y="279846"/>
                  <a:pt x="139436" y="282478"/>
                  <a:pt x="140759" y="285109"/>
                </a:cubicBezTo>
                <a:cubicBezTo>
                  <a:pt x="142082" y="286425"/>
                  <a:pt x="142082" y="287740"/>
                  <a:pt x="143405" y="289056"/>
                </a:cubicBezTo>
                <a:cubicBezTo>
                  <a:pt x="143405" y="290372"/>
                  <a:pt x="143405" y="291687"/>
                  <a:pt x="143405" y="293003"/>
                </a:cubicBezTo>
                <a:lnTo>
                  <a:pt x="143405" y="298054"/>
                </a:lnTo>
                <a:lnTo>
                  <a:pt x="142875" y="298054"/>
                </a:lnTo>
                <a:lnTo>
                  <a:pt x="143405" y="298170"/>
                </a:lnTo>
                <a:lnTo>
                  <a:pt x="143405" y="300897"/>
                </a:lnTo>
                <a:cubicBezTo>
                  <a:pt x="144728" y="302213"/>
                  <a:pt x="144728" y="302213"/>
                  <a:pt x="146051" y="303528"/>
                </a:cubicBezTo>
                <a:cubicBezTo>
                  <a:pt x="147374" y="303528"/>
                  <a:pt x="148696" y="303528"/>
                  <a:pt x="150019" y="304844"/>
                </a:cubicBezTo>
                <a:cubicBezTo>
                  <a:pt x="152665" y="306160"/>
                  <a:pt x="153988" y="307475"/>
                  <a:pt x="156634" y="308791"/>
                </a:cubicBezTo>
                <a:cubicBezTo>
                  <a:pt x="156634" y="308791"/>
                  <a:pt x="156634" y="308791"/>
                  <a:pt x="157461" y="309284"/>
                </a:cubicBezTo>
                <a:lnTo>
                  <a:pt x="161595" y="311752"/>
                </a:lnTo>
                <a:lnTo>
                  <a:pt x="156634" y="310107"/>
                </a:lnTo>
                <a:cubicBezTo>
                  <a:pt x="153988" y="308791"/>
                  <a:pt x="151342" y="307475"/>
                  <a:pt x="148696" y="306160"/>
                </a:cubicBezTo>
                <a:cubicBezTo>
                  <a:pt x="147374" y="306160"/>
                  <a:pt x="147374" y="304844"/>
                  <a:pt x="144728" y="304844"/>
                </a:cubicBezTo>
                <a:cubicBezTo>
                  <a:pt x="144728" y="303528"/>
                  <a:pt x="143405" y="302213"/>
                  <a:pt x="142082" y="300897"/>
                </a:cubicBezTo>
                <a:cubicBezTo>
                  <a:pt x="140759" y="298266"/>
                  <a:pt x="142082" y="295634"/>
                  <a:pt x="142082" y="293003"/>
                </a:cubicBezTo>
                <a:cubicBezTo>
                  <a:pt x="142082" y="291687"/>
                  <a:pt x="142082" y="290372"/>
                  <a:pt x="140759" y="289056"/>
                </a:cubicBezTo>
                <a:cubicBezTo>
                  <a:pt x="140759" y="287740"/>
                  <a:pt x="140759" y="286425"/>
                  <a:pt x="139436" y="285109"/>
                </a:cubicBezTo>
                <a:cubicBezTo>
                  <a:pt x="138113" y="282478"/>
                  <a:pt x="136790" y="281162"/>
                  <a:pt x="135467" y="278530"/>
                </a:cubicBezTo>
                <a:cubicBezTo>
                  <a:pt x="135467" y="278530"/>
                  <a:pt x="135467" y="278530"/>
                  <a:pt x="134144" y="274583"/>
                </a:cubicBezTo>
                <a:cubicBezTo>
                  <a:pt x="134144" y="274583"/>
                  <a:pt x="134144" y="274583"/>
                  <a:pt x="132821" y="270636"/>
                </a:cubicBezTo>
                <a:cubicBezTo>
                  <a:pt x="132821" y="269321"/>
                  <a:pt x="132821" y="268005"/>
                  <a:pt x="132821" y="268005"/>
                </a:cubicBezTo>
                <a:close/>
                <a:moveTo>
                  <a:pt x="116946" y="120650"/>
                </a:moveTo>
                <a:cubicBezTo>
                  <a:pt x="116946" y="132491"/>
                  <a:pt x="115624" y="143016"/>
                  <a:pt x="112978" y="152226"/>
                </a:cubicBezTo>
                <a:cubicBezTo>
                  <a:pt x="116946" y="145648"/>
                  <a:pt x="122238" y="137754"/>
                  <a:pt x="130176" y="128544"/>
                </a:cubicBezTo>
                <a:cubicBezTo>
                  <a:pt x="130176" y="129860"/>
                  <a:pt x="130176" y="129860"/>
                  <a:pt x="130176" y="129860"/>
                </a:cubicBezTo>
                <a:cubicBezTo>
                  <a:pt x="130176" y="131175"/>
                  <a:pt x="127530" y="135122"/>
                  <a:pt x="127530" y="136438"/>
                </a:cubicBezTo>
                <a:cubicBezTo>
                  <a:pt x="123561" y="141701"/>
                  <a:pt x="120915" y="146963"/>
                  <a:pt x="119592" y="152226"/>
                </a:cubicBezTo>
                <a:cubicBezTo>
                  <a:pt x="115624" y="158804"/>
                  <a:pt x="114301" y="216694"/>
                  <a:pt x="112978" y="246954"/>
                </a:cubicBezTo>
                <a:cubicBezTo>
                  <a:pt x="132821" y="246954"/>
                  <a:pt x="157957" y="249586"/>
                  <a:pt x="185738" y="258795"/>
                </a:cubicBezTo>
                <a:cubicBezTo>
                  <a:pt x="185738" y="258795"/>
                  <a:pt x="165894" y="264058"/>
                  <a:pt x="139436" y="266689"/>
                </a:cubicBezTo>
                <a:cubicBezTo>
                  <a:pt x="142082" y="268005"/>
                  <a:pt x="143405" y="269321"/>
                  <a:pt x="144728" y="270636"/>
                </a:cubicBezTo>
                <a:cubicBezTo>
                  <a:pt x="146051" y="270636"/>
                  <a:pt x="147374" y="270636"/>
                  <a:pt x="148696" y="270636"/>
                </a:cubicBezTo>
                <a:cubicBezTo>
                  <a:pt x="148696" y="270636"/>
                  <a:pt x="148696" y="270636"/>
                  <a:pt x="151342" y="271952"/>
                </a:cubicBezTo>
                <a:cubicBezTo>
                  <a:pt x="152665" y="271952"/>
                  <a:pt x="153988" y="271952"/>
                  <a:pt x="153988" y="271952"/>
                </a:cubicBezTo>
                <a:cubicBezTo>
                  <a:pt x="155311" y="271952"/>
                  <a:pt x="155311" y="271952"/>
                  <a:pt x="155311" y="271952"/>
                </a:cubicBezTo>
                <a:cubicBezTo>
                  <a:pt x="156634" y="271952"/>
                  <a:pt x="156634" y="271952"/>
                  <a:pt x="157957" y="271952"/>
                </a:cubicBezTo>
                <a:cubicBezTo>
                  <a:pt x="157957" y="271952"/>
                  <a:pt x="157957" y="271952"/>
                  <a:pt x="159280" y="273268"/>
                </a:cubicBezTo>
                <a:cubicBezTo>
                  <a:pt x="160603" y="273268"/>
                  <a:pt x="160603" y="274583"/>
                  <a:pt x="161926" y="275899"/>
                </a:cubicBezTo>
                <a:cubicBezTo>
                  <a:pt x="163249" y="275899"/>
                  <a:pt x="163249" y="277215"/>
                  <a:pt x="164571" y="278530"/>
                </a:cubicBezTo>
                <a:cubicBezTo>
                  <a:pt x="164571" y="278530"/>
                  <a:pt x="164571" y="278530"/>
                  <a:pt x="165894" y="279846"/>
                </a:cubicBezTo>
                <a:cubicBezTo>
                  <a:pt x="165894" y="279846"/>
                  <a:pt x="165894" y="279846"/>
                  <a:pt x="167217" y="279846"/>
                </a:cubicBezTo>
                <a:cubicBezTo>
                  <a:pt x="168540" y="279846"/>
                  <a:pt x="169863" y="279846"/>
                  <a:pt x="169863" y="279846"/>
                </a:cubicBezTo>
                <a:cubicBezTo>
                  <a:pt x="169863" y="279846"/>
                  <a:pt x="169863" y="279846"/>
                  <a:pt x="172509" y="281162"/>
                </a:cubicBezTo>
                <a:cubicBezTo>
                  <a:pt x="172509" y="281162"/>
                  <a:pt x="172509" y="281162"/>
                  <a:pt x="169863" y="281162"/>
                </a:cubicBezTo>
                <a:cubicBezTo>
                  <a:pt x="169863" y="281162"/>
                  <a:pt x="168540" y="281162"/>
                  <a:pt x="167217" y="281162"/>
                </a:cubicBezTo>
                <a:cubicBezTo>
                  <a:pt x="165894" y="281162"/>
                  <a:pt x="165894" y="279846"/>
                  <a:pt x="164571" y="279846"/>
                </a:cubicBezTo>
                <a:cubicBezTo>
                  <a:pt x="164571" y="279846"/>
                  <a:pt x="164571" y="279846"/>
                  <a:pt x="163249" y="278530"/>
                </a:cubicBezTo>
                <a:cubicBezTo>
                  <a:pt x="161926" y="278530"/>
                  <a:pt x="161926" y="277215"/>
                  <a:pt x="160603" y="277215"/>
                </a:cubicBezTo>
                <a:cubicBezTo>
                  <a:pt x="159280" y="275899"/>
                  <a:pt x="159280" y="274583"/>
                  <a:pt x="157957" y="274583"/>
                </a:cubicBezTo>
                <a:cubicBezTo>
                  <a:pt x="157957" y="274583"/>
                  <a:pt x="157957" y="274583"/>
                  <a:pt x="156634" y="274583"/>
                </a:cubicBezTo>
                <a:cubicBezTo>
                  <a:pt x="156634" y="273268"/>
                  <a:pt x="155311" y="273268"/>
                  <a:pt x="155311" y="273268"/>
                </a:cubicBezTo>
                <a:cubicBezTo>
                  <a:pt x="153988" y="273268"/>
                  <a:pt x="152665" y="273268"/>
                  <a:pt x="151342" y="273268"/>
                </a:cubicBezTo>
                <a:cubicBezTo>
                  <a:pt x="151342" y="273268"/>
                  <a:pt x="151342" y="273268"/>
                  <a:pt x="148696" y="273268"/>
                </a:cubicBezTo>
                <a:cubicBezTo>
                  <a:pt x="147374" y="273268"/>
                  <a:pt x="146051" y="271952"/>
                  <a:pt x="144728" y="271952"/>
                </a:cubicBezTo>
                <a:cubicBezTo>
                  <a:pt x="142082" y="270636"/>
                  <a:pt x="140759" y="269321"/>
                  <a:pt x="138113" y="266689"/>
                </a:cubicBezTo>
                <a:cubicBezTo>
                  <a:pt x="136790" y="266689"/>
                  <a:pt x="135467" y="268005"/>
                  <a:pt x="132821" y="268005"/>
                </a:cubicBezTo>
                <a:cubicBezTo>
                  <a:pt x="130176" y="268005"/>
                  <a:pt x="126207" y="268005"/>
                  <a:pt x="123561" y="268005"/>
                </a:cubicBezTo>
                <a:cubicBezTo>
                  <a:pt x="123561" y="269321"/>
                  <a:pt x="123561" y="269321"/>
                  <a:pt x="123561" y="270636"/>
                </a:cubicBezTo>
                <a:cubicBezTo>
                  <a:pt x="122238" y="271952"/>
                  <a:pt x="122238" y="273268"/>
                  <a:pt x="122238" y="275899"/>
                </a:cubicBezTo>
                <a:cubicBezTo>
                  <a:pt x="122238" y="277215"/>
                  <a:pt x="122238" y="278530"/>
                  <a:pt x="122238" y="279846"/>
                </a:cubicBezTo>
                <a:cubicBezTo>
                  <a:pt x="123561" y="282478"/>
                  <a:pt x="123561" y="283793"/>
                  <a:pt x="123561" y="285109"/>
                </a:cubicBezTo>
                <a:cubicBezTo>
                  <a:pt x="123561" y="286425"/>
                  <a:pt x="123561" y="289056"/>
                  <a:pt x="124884" y="290372"/>
                </a:cubicBezTo>
                <a:cubicBezTo>
                  <a:pt x="124884" y="291687"/>
                  <a:pt x="123561" y="294319"/>
                  <a:pt x="123561" y="295634"/>
                </a:cubicBezTo>
                <a:cubicBezTo>
                  <a:pt x="120915" y="298266"/>
                  <a:pt x="118269" y="299581"/>
                  <a:pt x="116946" y="302213"/>
                </a:cubicBezTo>
                <a:cubicBezTo>
                  <a:pt x="115624" y="302213"/>
                  <a:pt x="114301" y="303528"/>
                  <a:pt x="114301" y="303528"/>
                </a:cubicBezTo>
                <a:cubicBezTo>
                  <a:pt x="112978" y="304844"/>
                  <a:pt x="112978" y="304844"/>
                  <a:pt x="111655" y="306160"/>
                </a:cubicBezTo>
                <a:cubicBezTo>
                  <a:pt x="111655" y="304844"/>
                  <a:pt x="112978" y="304844"/>
                  <a:pt x="112978" y="303528"/>
                </a:cubicBezTo>
                <a:cubicBezTo>
                  <a:pt x="114301" y="302213"/>
                  <a:pt x="114301" y="302213"/>
                  <a:pt x="115624" y="300897"/>
                </a:cubicBezTo>
                <a:cubicBezTo>
                  <a:pt x="118269" y="299581"/>
                  <a:pt x="120915" y="296950"/>
                  <a:pt x="122238" y="294319"/>
                </a:cubicBezTo>
                <a:cubicBezTo>
                  <a:pt x="123561" y="291687"/>
                  <a:pt x="122238" y="289056"/>
                  <a:pt x="122238" y="285109"/>
                </a:cubicBezTo>
                <a:cubicBezTo>
                  <a:pt x="122238" y="283793"/>
                  <a:pt x="120915" y="282478"/>
                  <a:pt x="120915" y="279846"/>
                </a:cubicBezTo>
                <a:cubicBezTo>
                  <a:pt x="120915" y="278530"/>
                  <a:pt x="120915" y="277215"/>
                  <a:pt x="120915" y="275899"/>
                </a:cubicBezTo>
                <a:cubicBezTo>
                  <a:pt x="120915" y="273268"/>
                  <a:pt x="120915" y="271952"/>
                  <a:pt x="122238" y="270636"/>
                </a:cubicBezTo>
                <a:cubicBezTo>
                  <a:pt x="122238" y="269321"/>
                  <a:pt x="122238" y="269321"/>
                  <a:pt x="122238" y="268005"/>
                </a:cubicBezTo>
                <a:cubicBezTo>
                  <a:pt x="118269" y="268005"/>
                  <a:pt x="114301" y="269321"/>
                  <a:pt x="110332" y="269321"/>
                </a:cubicBezTo>
                <a:cubicBezTo>
                  <a:pt x="110332" y="270636"/>
                  <a:pt x="110332" y="271952"/>
                  <a:pt x="110332" y="271952"/>
                </a:cubicBezTo>
                <a:cubicBezTo>
                  <a:pt x="109009" y="273268"/>
                  <a:pt x="109009" y="274583"/>
                  <a:pt x="107686" y="275899"/>
                </a:cubicBezTo>
                <a:cubicBezTo>
                  <a:pt x="106363" y="277215"/>
                  <a:pt x="105040" y="277215"/>
                  <a:pt x="105040" y="278530"/>
                </a:cubicBezTo>
                <a:cubicBezTo>
                  <a:pt x="102394" y="278530"/>
                  <a:pt x="101071" y="278530"/>
                  <a:pt x="101071" y="278530"/>
                </a:cubicBezTo>
                <a:cubicBezTo>
                  <a:pt x="101071" y="279846"/>
                  <a:pt x="102394" y="278530"/>
                  <a:pt x="103717" y="277215"/>
                </a:cubicBezTo>
                <a:cubicBezTo>
                  <a:pt x="105040" y="275899"/>
                  <a:pt x="106363" y="275899"/>
                  <a:pt x="106363" y="275899"/>
                </a:cubicBezTo>
                <a:cubicBezTo>
                  <a:pt x="107686" y="274583"/>
                  <a:pt x="107686" y="273268"/>
                  <a:pt x="107686" y="271952"/>
                </a:cubicBezTo>
                <a:cubicBezTo>
                  <a:pt x="107686" y="270636"/>
                  <a:pt x="107686" y="270636"/>
                  <a:pt x="107686" y="269321"/>
                </a:cubicBezTo>
                <a:cubicBezTo>
                  <a:pt x="105040" y="269321"/>
                  <a:pt x="102394" y="269321"/>
                  <a:pt x="98426" y="268005"/>
                </a:cubicBezTo>
                <a:cubicBezTo>
                  <a:pt x="98426" y="269321"/>
                  <a:pt x="98426" y="269321"/>
                  <a:pt x="98426" y="270636"/>
                </a:cubicBezTo>
                <a:cubicBezTo>
                  <a:pt x="98426" y="271952"/>
                  <a:pt x="98426" y="273268"/>
                  <a:pt x="97103" y="274583"/>
                </a:cubicBezTo>
                <a:cubicBezTo>
                  <a:pt x="97103" y="274583"/>
                  <a:pt x="97103" y="274583"/>
                  <a:pt x="97103" y="277215"/>
                </a:cubicBezTo>
                <a:cubicBezTo>
                  <a:pt x="97103" y="277215"/>
                  <a:pt x="97103" y="277215"/>
                  <a:pt x="97103" y="278530"/>
                </a:cubicBezTo>
                <a:cubicBezTo>
                  <a:pt x="95780" y="278530"/>
                  <a:pt x="95780" y="278530"/>
                  <a:pt x="95780" y="278530"/>
                </a:cubicBezTo>
                <a:cubicBezTo>
                  <a:pt x="95780" y="278530"/>
                  <a:pt x="95780" y="278530"/>
                  <a:pt x="95780" y="279846"/>
                </a:cubicBezTo>
                <a:cubicBezTo>
                  <a:pt x="94457" y="281162"/>
                  <a:pt x="93134" y="282478"/>
                  <a:pt x="91811" y="282478"/>
                </a:cubicBezTo>
                <a:cubicBezTo>
                  <a:pt x="91811" y="283793"/>
                  <a:pt x="91811" y="283793"/>
                  <a:pt x="91811" y="283793"/>
                </a:cubicBezTo>
                <a:cubicBezTo>
                  <a:pt x="90488" y="283793"/>
                  <a:pt x="89165" y="285109"/>
                  <a:pt x="89165" y="286425"/>
                </a:cubicBezTo>
                <a:cubicBezTo>
                  <a:pt x="87842" y="287740"/>
                  <a:pt x="87842" y="289056"/>
                  <a:pt x="86519" y="290372"/>
                </a:cubicBezTo>
                <a:cubicBezTo>
                  <a:pt x="86519" y="291687"/>
                  <a:pt x="85196" y="293003"/>
                  <a:pt x="85196" y="293003"/>
                </a:cubicBezTo>
                <a:cubicBezTo>
                  <a:pt x="83874" y="294319"/>
                  <a:pt x="82551" y="295634"/>
                  <a:pt x="81228" y="295634"/>
                </a:cubicBezTo>
                <a:cubicBezTo>
                  <a:pt x="82551" y="294319"/>
                  <a:pt x="82551" y="294319"/>
                  <a:pt x="83874" y="293003"/>
                </a:cubicBezTo>
                <a:cubicBezTo>
                  <a:pt x="85196" y="291687"/>
                  <a:pt x="85196" y="290372"/>
                  <a:pt x="85196" y="289056"/>
                </a:cubicBezTo>
                <a:cubicBezTo>
                  <a:pt x="86519" y="287740"/>
                  <a:pt x="86519" y="286425"/>
                  <a:pt x="87842" y="285109"/>
                </a:cubicBezTo>
                <a:cubicBezTo>
                  <a:pt x="87842" y="283793"/>
                  <a:pt x="89165" y="282478"/>
                  <a:pt x="90488" y="282478"/>
                </a:cubicBezTo>
                <a:cubicBezTo>
                  <a:pt x="91811" y="281162"/>
                  <a:pt x="93134" y="279846"/>
                  <a:pt x="94457" y="278530"/>
                </a:cubicBezTo>
                <a:cubicBezTo>
                  <a:pt x="94457" y="278530"/>
                  <a:pt x="94457" y="278530"/>
                  <a:pt x="94457" y="277215"/>
                </a:cubicBezTo>
                <a:cubicBezTo>
                  <a:pt x="94457" y="277215"/>
                  <a:pt x="94457" y="277215"/>
                  <a:pt x="95780" y="277215"/>
                </a:cubicBezTo>
                <a:cubicBezTo>
                  <a:pt x="95780" y="277215"/>
                  <a:pt x="95780" y="277215"/>
                  <a:pt x="95780" y="274583"/>
                </a:cubicBezTo>
                <a:cubicBezTo>
                  <a:pt x="95780" y="273268"/>
                  <a:pt x="97103" y="271952"/>
                  <a:pt x="97103" y="269321"/>
                </a:cubicBezTo>
                <a:cubicBezTo>
                  <a:pt x="97103" y="269321"/>
                  <a:pt x="97103" y="269321"/>
                  <a:pt x="97103" y="268005"/>
                </a:cubicBezTo>
                <a:cubicBezTo>
                  <a:pt x="93134" y="268005"/>
                  <a:pt x="89165" y="268005"/>
                  <a:pt x="85196" y="268005"/>
                </a:cubicBezTo>
                <a:cubicBezTo>
                  <a:pt x="83874" y="268005"/>
                  <a:pt x="83874" y="269321"/>
                  <a:pt x="82551" y="269321"/>
                </a:cubicBezTo>
                <a:cubicBezTo>
                  <a:pt x="82551" y="270636"/>
                  <a:pt x="81228" y="270636"/>
                  <a:pt x="81228" y="271952"/>
                </a:cubicBezTo>
                <a:cubicBezTo>
                  <a:pt x="79905" y="273268"/>
                  <a:pt x="78582" y="273268"/>
                  <a:pt x="77259" y="274583"/>
                </a:cubicBezTo>
                <a:cubicBezTo>
                  <a:pt x="77259" y="274583"/>
                  <a:pt x="77259" y="274583"/>
                  <a:pt x="75936" y="277215"/>
                </a:cubicBezTo>
                <a:cubicBezTo>
                  <a:pt x="75936" y="278530"/>
                  <a:pt x="75936" y="278530"/>
                  <a:pt x="75936" y="279846"/>
                </a:cubicBezTo>
                <a:cubicBezTo>
                  <a:pt x="74613" y="281162"/>
                  <a:pt x="74613" y="283793"/>
                  <a:pt x="74613" y="285109"/>
                </a:cubicBezTo>
                <a:cubicBezTo>
                  <a:pt x="74613" y="285109"/>
                  <a:pt x="73290" y="285109"/>
                  <a:pt x="73290" y="286425"/>
                </a:cubicBezTo>
                <a:cubicBezTo>
                  <a:pt x="73290" y="286425"/>
                  <a:pt x="73290" y="287740"/>
                  <a:pt x="73290" y="289056"/>
                </a:cubicBezTo>
                <a:cubicBezTo>
                  <a:pt x="73290" y="289056"/>
                  <a:pt x="73290" y="290372"/>
                  <a:pt x="73290" y="290372"/>
                </a:cubicBezTo>
                <a:cubicBezTo>
                  <a:pt x="73290" y="291687"/>
                  <a:pt x="73290" y="293003"/>
                  <a:pt x="73290" y="293003"/>
                </a:cubicBezTo>
                <a:cubicBezTo>
                  <a:pt x="73290" y="294319"/>
                  <a:pt x="73290" y="295634"/>
                  <a:pt x="71967" y="296950"/>
                </a:cubicBezTo>
                <a:cubicBezTo>
                  <a:pt x="70644" y="298266"/>
                  <a:pt x="69321" y="298266"/>
                  <a:pt x="67999" y="299581"/>
                </a:cubicBezTo>
                <a:cubicBezTo>
                  <a:pt x="65353" y="299581"/>
                  <a:pt x="64030" y="299581"/>
                  <a:pt x="64030" y="299581"/>
                </a:cubicBezTo>
                <a:cubicBezTo>
                  <a:pt x="64030" y="300897"/>
                  <a:pt x="65353" y="299581"/>
                  <a:pt x="67999" y="298266"/>
                </a:cubicBezTo>
                <a:cubicBezTo>
                  <a:pt x="67999" y="296950"/>
                  <a:pt x="69321" y="296950"/>
                  <a:pt x="70644" y="296950"/>
                </a:cubicBezTo>
                <a:cubicBezTo>
                  <a:pt x="70644" y="295634"/>
                  <a:pt x="71967" y="294319"/>
                  <a:pt x="71967" y="293003"/>
                </a:cubicBezTo>
                <a:cubicBezTo>
                  <a:pt x="71967" y="291687"/>
                  <a:pt x="71967" y="291687"/>
                  <a:pt x="71967" y="290372"/>
                </a:cubicBezTo>
                <a:cubicBezTo>
                  <a:pt x="71967" y="290372"/>
                  <a:pt x="71967" y="289056"/>
                  <a:pt x="71967" y="289056"/>
                </a:cubicBezTo>
                <a:cubicBezTo>
                  <a:pt x="71967" y="289056"/>
                  <a:pt x="71967" y="289056"/>
                  <a:pt x="70644" y="290372"/>
                </a:cubicBezTo>
                <a:cubicBezTo>
                  <a:pt x="70644" y="290372"/>
                  <a:pt x="69321" y="291687"/>
                  <a:pt x="67999" y="291687"/>
                </a:cubicBezTo>
                <a:cubicBezTo>
                  <a:pt x="66676" y="291687"/>
                  <a:pt x="66676" y="291687"/>
                  <a:pt x="65353" y="291687"/>
                </a:cubicBezTo>
                <a:cubicBezTo>
                  <a:pt x="62707" y="291687"/>
                  <a:pt x="61384" y="291687"/>
                  <a:pt x="60061" y="293003"/>
                </a:cubicBezTo>
                <a:cubicBezTo>
                  <a:pt x="56092" y="293003"/>
                  <a:pt x="52124" y="294319"/>
                  <a:pt x="48155" y="295634"/>
                </a:cubicBezTo>
                <a:cubicBezTo>
                  <a:pt x="48155" y="295634"/>
                  <a:pt x="48155" y="295634"/>
                  <a:pt x="48155" y="294319"/>
                </a:cubicBezTo>
                <a:cubicBezTo>
                  <a:pt x="48155" y="294319"/>
                  <a:pt x="48155" y="294319"/>
                  <a:pt x="49478" y="294319"/>
                </a:cubicBezTo>
                <a:cubicBezTo>
                  <a:pt x="52124" y="293003"/>
                  <a:pt x="56092" y="293003"/>
                  <a:pt x="60061" y="291687"/>
                </a:cubicBezTo>
                <a:cubicBezTo>
                  <a:pt x="61384" y="290372"/>
                  <a:pt x="62707" y="290372"/>
                  <a:pt x="65353" y="290372"/>
                </a:cubicBezTo>
                <a:cubicBezTo>
                  <a:pt x="65353" y="290372"/>
                  <a:pt x="66676" y="290372"/>
                  <a:pt x="67999" y="289056"/>
                </a:cubicBezTo>
                <a:cubicBezTo>
                  <a:pt x="67999" y="289056"/>
                  <a:pt x="69321" y="289056"/>
                  <a:pt x="69321" y="289056"/>
                </a:cubicBezTo>
                <a:cubicBezTo>
                  <a:pt x="69321" y="289056"/>
                  <a:pt x="69321" y="289056"/>
                  <a:pt x="70644" y="289056"/>
                </a:cubicBezTo>
                <a:cubicBezTo>
                  <a:pt x="70644" y="287740"/>
                  <a:pt x="71967" y="286425"/>
                  <a:pt x="71967" y="285109"/>
                </a:cubicBezTo>
                <a:cubicBezTo>
                  <a:pt x="73290" y="282478"/>
                  <a:pt x="73290" y="281162"/>
                  <a:pt x="73290" y="279846"/>
                </a:cubicBezTo>
                <a:cubicBezTo>
                  <a:pt x="74613" y="278530"/>
                  <a:pt x="74613" y="277215"/>
                  <a:pt x="74613" y="277215"/>
                </a:cubicBezTo>
                <a:cubicBezTo>
                  <a:pt x="74613" y="277215"/>
                  <a:pt x="74613" y="277215"/>
                  <a:pt x="75936" y="274583"/>
                </a:cubicBezTo>
                <a:cubicBezTo>
                  <a:pt x="77259" y="273268"/>
                  <a:pt x="78582" y="271952"/>
                  <a:pt x="79905" y="270636"/>
                </a:cubicBezTo>
                <a:cubicBezTo>
                  <a:pt x="81228" y="269321"/>
                  <a:pt x="81228" y="269321"/>
                  <a:pt x="82551" y="268005"/>
                </a:cubicBezTo>
                <a:cubicBezTo>
                  <a:pt x="69321" y="266689"/>
                  <a:pt x="56092" y="264058"/>
                  <a:pt x="42863" y="258795"/>
                </a:cubicBezTo>
                <a:cubicBezTo>
                  <a:pt x="42863" y="258795"/>
                  <a:pt x="65353" y="248270"/>
                  <a:pt x="103717" y="246954"/>
                </a:cubicBezTo>
                <a:cubicBezTo>
                  <a:pt x="102394" y="218010"/>
                  <a:pt x="102394" y="168014"/>
                  <a:pt x="103717" y="168014"/>
                </a:cubicBezTo>
                <a:cubicBezTo>
                  <a:pt x="102394" y="165383"/>
                  <a:pt x="101071" y="160120"/>
                  <a:pt x="97103" y="153542"/>
                </a:cubicBezTo>
                <a:cubicBezTo>
                  <a:pt x="95780" y="149595"/>
                  <a:pt x="91811" y="144332"/>
                  <a:pt x="89165" y="139069"/>
                </a:cubicBezTo>
                <a:cubicBezTo>
                  <a:pt x="87842" y="137754"/>
                  <a:pt x="86519" y="133807"/>
                  <a:pt x="86519" y="132491"/>
                </a:cubicBezTo>
                <a:cubicBezTo>
                  <a:pt x="86519" y="132491"/>
                  <a:pt x="86519" y="131175"/>
                  <a:pt x="86519" y="131175"/>
                </a:cubicBezTo>
                <a:cubicBezTo>
                  <a:pt x="95780" y="141701"/>
                  <a:pt x="102394" y="152226"/>
                  <a:pt x="106363" y="160120"/>
                </a:cubicBezTo>
                <a:cubicBezTo>
                  <a:pt x="106363" y="157489"/>
                  <a:pt x="107686" y="154857"/>
                  <a:pt x="107686" y="152226"/>
                </a:cubicBezTo>
                <a:cubicBezTo>
                  <a:pt x="109009" y="146963"/>
                  <a:pt x="111655" y="139069"/>
                  <a:pt x="112978" y="131175"/>
                </a:cubicBezTo>
                <a:cubicBezTo>
                  <a:pt x="112978" y="128544"/>
                  <a:pt x="114301" y="123281"/>
                  <a:pt x="115624" y="121966"/>
                </a:cubicBezTo>
                <a:cubicBezTo>
                  <a:pt x="116946" y="121966"/>
                  <a:pt x="116946" y="120650"/>
                  <a:pt x="116946" y="120650"/>
                </a:cubicBezTo>
                <a:close/>
                <a:moveTo>
                  <a:pt x="19483" y="75930"/>
                </a:moveTo>
                <a:cubicBezTo>
                  <a:pt x="25977" y="74613"/>
                  <a:pt x="32471" y="74613"/>
                  <a:pt x="38966" y="75930"/>
                </a:cubicBezTo>
                <a:cubicBezTo>
                  <a:pt x="46759" y="77247"/>
                  <a:pt x="53254" y="79882"/>
                  <a:pt x="59748" y="83834"/>
                </a:cubicBezTo>
                <a:cubicBezTo>
                  <a:pt x="64943" y="87786"/>
                  <a:pt x="70139" y="91738"/>
                  <a:pt x="74035" y="97007"/>
                </a:cubicBezTo>
                <a:cubicBezTo>
                  <a:pt x="77932" y="102276"/>
                  <a:pt x="81829" y="108863"/>
                  <a:pt x="83127" y="114132"/>
                </a:cubicBezTo>
                <a:cubicBezTo>
                  <a:pt x="85725" y="119401"/>
                  <a:pt x="85725" y="124670"/>
                  <a:pt x="85725" y="129939"/>
                </a:cubicBezTo>
                <a:cubicBezTo>
                  <a:pt x="85725" y="129939"/>
                  <a:pt x="85725" y="129939"/>
                  <a:pt x="85725" y="131257"/>
                </a:cubicBezTo>
                <a:cubicBezTo>
                  <a:pt x="83127" y="127305"/>
                  <a:pt x="80530" y="124670"/>
                  <a:pt x="77932" y="122036"/>
                </a:cubicBezTo>
                <a:cubicBezTo>
                  <a:pt x="76633" y="119401"/>
                  <a:pt x="74035" y="116766"/>
                  <a:pt x="71438" y="115449"/>
                </a:cubicBezTo>
                <a:cubicBezTo>
                  <a:pt x="68840" y="112815"/>
                  <a:pt x="66242" y="110180"/>
                  <a:pt x="63644" y="108863"/>
                </a:cubicBezTo>
                <a:cubicBezTo>
                  <a:pt x="61047" y="107545"/>
                  <a:pt x="58449" y="104911"/>
                  <a:pt x="55851" y="103593"/>
                </a:cubicBezTo>
                <a:cubicBezTo>
                  <a:pt x="53254" y="102276"/>
                  <a:pt x="50656" y="100959"/>
                  <a:pt x="49357" y="100959"/>
                </a:cubicBezTo>
                <a:cubicBezTo>
                  <a:pt x="46759" y="99642"/>
                  <a:pt x="44161" y="99642"/>
                  <a:pt x="41564" y="98324"/>
                </a:cubicBezTo>
                <a:cubicBezTo>
                  <a:pt x="40265" y="98324"/>
                  <a:pt x="38966" y="98324"/>
                  <a:pt x="36368" y="97007"/>
                </a:cubicBezTo>
                <a:cubicBezTo>
                  <a:pt x="33770" y="97007"/>
                  <a:pt x="32471" y="97007"/>
                  <a:pt x="32471" y="97007"/>
                </a:cubicBezTo>
                <a:cubicBezTo>
                  <a:pt x="32471" y="97007"/>
                  <a:pt x="33770" y="97007"/>
                  <a:pt x="36368" y="98324"/>
                </a:cubicBezTo>
                <a:cubicBezTo>
                  <a:pt x="38966" y="98324"/>
                  <a:pt x="40265" y="98324"/>
                  <a:pt x="41564" y="99642"/>
                </a:cubicBezTo>
                <a:cubicBezTo>
                  <a:pt x="44161" y="99642"/>
                  <a:pt x="45460" y="100959"/>
                  <a:pt x="48058" y="100959"/>
                </a:cubicBezTo>
                <a:cubicBezTo>
                  <a:pt x="50656" y="102276"/>
                  <a:pt x="53254" y="103593"/>
                  <a:pt x="55851" y="104911"/>
                </a:cubicBezTo>
                <a:cubicBezTo>
                  <a:pt x="57150" y="107545"/>
                  <a:pt x="59748" y="108863"/>
                  <a:pt x="62346" y="110180"/>
                </a:cubicBezTo>
                <a:cubicBezTo>
                  <a:pt x="64943" y="112815"/>
                  <a:pt x="67541" y="115449"/>
                  <a:pt x="68840" y="116766"/>
                </a:cubicBezTo>
                <a:cubicBezTo>
                  <a:pt x="71438" y="119401"/>
                  <a:pt x="74035" y="122036"/>
                  <a:pt x="75334" y="124670"/>
                </a:cubicBezTo>
                <a:cubicBezTo>
                  <a:pt x="79231" y="128622"/>
                  <a:pt x="81829" y="132574"/>
                  <a:pt x="83127" y="136526"/>
                </a:cubicBezTo>
                <a:cubicBezTo>
                  <a:pt x="80530" y="136526"/>
                  <a:pt x="70139" y="135209"/>
                  <a:pt x="64943" y="133891"/>
                </a:cubicBezTo>
                <a:cubicBezTo>
                  <a:pt x="61047" y="133891"/>
                  <a:pt x="54552" y="132574"/>
                  <a:pt x="49357" y="129939"/>
                </a:cubicBezTo>
                <a:cubicBezTo>
                  <a:pt x="44161" y="128622"/>
                  <a:pt x="38966" y="125987"/>
                  <a:pt x="35069" y="123353"/>
                </a:cubicBezTo>
                <a:cubicBezTo>
                  <a:pt x="24678" y="118084"/>
                  <a:pt x="18184" y="108863"/>
                  <a:pt x="12989" y="102276"/>
                </a:cubicBezTo>
                <a:cubicBezTo>
                  <a:pt x="10391" y="98324"/>
                  <a:pt x="7793" y="94372"/>
                  <a:pt x="5195" y="91738"/>
                </a:cubicBezTo>
                <a:cubicBezTo>
                  <a:pt x="3896" y="90420"/>
                  <a:pt x="2598" y="89103"/>
                  <a:pt x="1299" y="89103"/>
                </a:cubicBezTo>
                <a:cubicBezTo>
                  <a:pt x="1299" y="87786"/>
                  <a:pt x="0" y="87786"/>
                  <a:pt x="0" y="87786"/>
                </a:cubicBezTo>
                <a:cubicBezTo>
                  <a:pt x="0" y="87786"/>
                  <a:pt x="1299" y="87786"/>
                  <a:pt x="1299" y="86469"/>
                </a:cubicBezTo>
                <a:cubicBezTo>
                  <a:pt x="1299" y="85151"/>
                  <a:pt x="2598" y="83834"/>
                  <a:pt x="3896" y="82517"/>
                </a:cubicBezTo>
                <a:cubicBezTo>
                  <a:pt x="7793" y="79882"/>
                  <a:pt x="12989" y="77247"/>
                  <a:pt x="19483" y="75930"/>
                </a:cubicBezTo>
                <a:close/>
                <a:moveTo>
                  <a:pt x="176477" y="72755"/>
                </a:moveTo>
                <a:cubicBezTo>
                  <a:pt x="184415" y="71438"/>
                  <a:pt x="191030" y="71438"/>
                  <a:pt x="197644" y="72755"/>
                </a:cubicBezTo>
                <a:cubicBezTo>
                  <a:pt x="204259" y="74072"/>
                  <a:pt x="209551" y="76707"/>
                  <a:pt x="212196" y="80659"/>
                </a:cubicBezTo>
                <a:cubicBezTo>
                  <a:pt x="214842" y="81976"/>
                  <a:pt x="214842" y="83294"/>
                  <a:pt x="216165" y="83294"/>
                </a:cubicBezTo>
                <a:cubicBezTo>
                  <a:pt x="216165" y="84611"/>
                  <a:pt x="217488" y="85928"/>
                  <a:pt x="217488" y="85928"/>
                </a:cubicBezTo>
                <a:cubicBezTo>
                  <a:pt x="217488" y="85928"/>
                  <a:pt x="216165" y="85928"/>
                  <a:pt x="216165" y="85928"/>
                </a:cubicBezTo>
                <a:cubicBezTo>
                  <a:pt x="214842" y="87245"/>
                  <a:pt x="213519" y="88563"/>
                  <a:pt x="212196" y="89880"/>
                </a:cubicBezTo>
                <a:cubicBezTo>
                  <a:pt x="209551" y="92515"/>
                  <a:pt x="206905" y="95149"/>
                  <a:pt x="204259" y="99101"/>
                </a:cubicBezTo>
                <a:cubicBezTo>
                  <a:pt x="198967" y="107005"/>
                  <a:pt x="191030" y="114909"/>
                  <a:pt x="181769" y="120178"/>
                </a:cubicBezTo>
                <a:cubicBezTo>
                  <a:pt x="177800" y="124130"/>
                  <a:pt x="172509" y="126764"/>
                  <a:pt x="167217" y="128082"/>
                </a:cubicBezTo>
                <a:cubicBezTo>
                  <a:pt x="161925" y="129399"/>
                  <a:pt x="155311" y="130716"/>
                  <a:pt x="150019" y="132034"/>
                </a:cubicBezTo>
                <a:cubicBezTo>
                  <a:pt x="146050" y="132034"/>
                  <a:pt x="135467" y="133351"/>
                  <a:pt x="131498" y="133351"/>
                </a:cubicBezTo>
                <a:cubicBezTo>
                  <a:pt x="134144" y="129399"/>
                  <a:pt x="136790" y="125447"/>
                  <a:pt x="140759" y="121495"/>
                </a:cubicBezTo>
                <a:cubicBezTo>
                  <a:pt x="142081" y="118861"/>
                  <a:pt x="144727" y="117543"/>
                  <a:pt x="147373" y="114909"/>
                </a:cubicBezTo>
                <a:cubicBezTo>
                  <a:pt x="148696" y="112274"/>
                  <a:pt x="151342" y="109640"/>
                  <a:pt x="153988" y="108322"/>
                </a:cubicBezTo>
                <a:cubicBezTo>
                  <a:pt x="156634" y="105688"/>
                  <a:pt x="159279" y="104370"/>
                  <a:pt x="160602" y="103053"/>
                </a:cubicBezTo>
                <a:cubicBezTo>
                  <a:pt x="163248" y="101736"/>
                  <a:pt x="165894" y="100418"/>
                  <a:pt x="168540" y="99101"/>
                </a:cubicBezTo>
                <a:cubicBezTo>
                  <a:pt x="169863" y="97784"/>
                  <a:pt x="172509" y="97784"/>
                  <a:pt x="175155" y="96467"/>
                </a:cubicBezTo>
                <a:cubicBezTo>
                  <a:pt x="176477" y="95149"/>
                  <a:pt x="177800" y="95149"/>
                  <a:pt x="179123" y="95149"/>
                </a:cubicBezTo>
                <a:cubicBezTo>
                  <a:pt x="177800" y="95149"/>
                  <a:pt x="176477" y="95149"/>
                  <a:pt x="173832" y="96467"/>
                </a:cubicBezTo>
                <a:cubicBezTo>
                  <a:pt x="172509" y="96467"/>
                  <a:pt x="169863" y="96467"/>
                  <a:pt x="167217" y="97784"/>
                </a:cubicBezTo>
                <a:cubicBezTo>
                  <a:pt x="165894" y="99101"/>
                  <a:pt x="163248" y="100418"/>
                  <a:pt x="160602" y="101736"/>
                </a:cubicBezTo>
                <a:cubicBezTo>
                  <a:pt x="157957" y="103053"/>
                  <a:pt x="155311" y="104370"/>
                  <a:pt x="152665" y="105688"/>
                </a:cubicBezTo>
                <a:cubicBezTo>
                  <a:pt x="150019" y="108322"/>
                  <a:pt x="147373" y="109640"/>
                  <a:pt x="144727" y="112274"/>
                </a:cubicBezTo>
                <a:cubicBezTo>
                  <a:pt x="142081" y="114909"/>
                  <a:pt x="139436" y="117543"/>
                  <a:pt x="136790" y="120178"/>
                </a:cubicBezTo>
                <a:cubicBezTo>
                  <a:pt x="134144" y="122812"/>
                  <a:pt x="131498" y="125447"/>
                  <a:pt x="130175" y="128082"/>
                </a:cubicBezTo>
                <a:cubicBezTo>
                  <a:pt x="130175" y="128082"/>
                  <a:pt x="130175" y="126764"/>
                  <a:pt x="130175" y="126764"/>
                </a:cubicBezTo>
                <a:cubicBezTo>
                  <a:pt x="130175" y="122812"/>
                  <a:pt x="130175" y="117543"/>
                  <a:pt x="132821" y="110957"/>
                </a:cubicBezTo>
                <a:cubicBezTo>
                  <a:pt x="134144" y="105688"/>
                  <a:pt x="136790" y="100418"/>
                  <a:pt x="142081" y="95149"/>
                </a:cubicBezTo>
                <a:cubicBezTo>
                  <a:pt x="146050" y="89880"/>
                  <a:pt x="151342" y="84611"/>
                  <a:pt x="156634" y="80659"/>
                </a:cubicBezTo>
                <a:cubicBezTo>
                  <a:pt x="163248" y="76707"/>
                  <a:pt x="169863" y="74072"/>
                  <a:pt x="176477" y="72755"/>
                </a:cubicBezTo>
                <a:close/>
                <a:moveTo>
                  <a:pt x="77177" y="0"/>
                </a:moveTo>
                <a:cubicBezTo>
                  <a:pt x="82428" y="0"/>
                  <a:pt x="90305" y="1314"/>
                  <a:pt x="98181" y="5257"/>
                </a:cubicBezTo>
                <a:cubicBezTo>
                  <a:pt x="106058" y="10515"/>
                  <a:pt x="112621" y="15773"/>
                  <a:pt x="117872" y="23659"/>
                </a:cubicBezTo>
                <a:cubicBezTo>
                  <a:pt x="124436" y="31545"/>
                  <a:pt x="128374" y="39431"/>
                  <a:pt x="131000" y="48632"/>
                </a:cubicBezTo>
                <a:cubicBezTo>
                  <a:pt x="133625" y="57833"/>
                  <a:pt x="134938" y="67034"/>
                  <a:pt x="134938" y="76234"/>
                </a:cubicBezTo>
                <a:cubicBezTo>
                  <a:pt x="133625" y="85435"/>
                  <a:pt x="132313" y="93321"/>
                  <a:pt x="129687" y="101208"/>
                </a:cubicBezTo>
                <a:cubicBezTo>
                  <a:pt x="125749" y="107780"/>
                  <a:pt x="121811" y="114352"/>
                  <a:pt x="117872" y="118295"/>
                </a:cubicBezTo>
                <a:cubicBezTo>
                  <a:pt x="117872" y="118295"/>
                  <a:pt x="117872" y="119609"/>
                  <a:pt x="116560" y="119609"/>
                </a:cubicBezTo>
                <a:cubicBezTo>
                  <a:pt x="117872" y="114352"/>
                  <a:pt x="117872" y="109094"/>
                  <a:pt x="116560" y="103836"/>
                </a:cubicBezTo>
                <a:cubicBezTo>
                  <a:pt x="116560" y="99893"/>
                  <a:pt x="116560" y="95950"/>
                  <a:pt x="116560" y="90693"/>
                </a:cubicBezTo>
                <a:cubicBezTo>
                  <a:pt x="115247" y="86749"/>
                  <a:pt x="115247" y="82806"/>
                  <a:pt x="113934" y="77549"/>
                </a:cubicBezTo>
                <a:cubicBezTo>
                  <a:pt x="112621" y="73606"/>
                  <a:pt x="111309" y="69662"/>
                  <a:pt x="109996" y="67034"/>
                </a:cubicBezTo>
                <a:cubicBezTo>
                  <a:pt x="108683" y="63090"/>
                  <a:pt x="107370" y="59147"/>
                  <a:pt x="106058" y="56519"/>
                </a:cubicBezTo>
                <a:cubicBezTo>
                  <a:pt x="104745" y="53890"/>
                  <a:pt x="102119" y="51261"/>
                  <a:pt x="100807" y="48632"/>
                </a:cubicBezTo>
                <a:cubicBezTo>
                  <a:pt x="99494" y="46003"/>
                  <a:pt x="98181" y="44689"/>
                  <a:pt x="96868" y="43375"/>
                </a:cubicBezTo>
                <a:cubicBezTo>
                  <a:pt x="96868" y="46003"/>
                  <a:pt x="99494" y="47318"/>
                  <a:pt x="100807" y="49947"/>
                </a:cubicBezTo>
                <a:cubicBezTo>
                  <a:pt x="102119" y="51261"/>
                  <a:pt x="103432" y="53890"/>
                  <a:pt x="104745" y="57833"/>
                </a:cubicBezTo>
                <a:cubicBezTo>
                  <a:pt x="106058" y="60462"/>
                  <a:pt x="107370" y="64405"/>
                  <a:pt x="108683" y="67034"/>
                </a:cubicBezTo>
                <a:cubicBezTo>
                  <a:pt x="108683" y="70977"/>
                  <a:pt x="109996" y="74920"/>
                  <a:pt x="111309" y="78863"/>
                </a:cubicBezTo>
                <a:cubicBezTo>
                  <a:pt x="111309" y="82806"/>
                  <a:pt x="111309" y="86749"/>
                  <a:pt x="111309" y="92007"/>
                </a:cubicBezTo>
                <a:cubicBezTo>
                  <a:pt x="112621" y="95950"/>
                  <a:pt x="112621" y="99893"/>
                  <a:pt x="112621" y="103836"/>
                </a:cubicBezTo>
                <a:cubicBezTo>
                  <a:pt x="111309" y="110408"/>
                  <a:pt x="111309" y="116980"/>
                  <a:pt x="109996" y="122238"/>
                </a:cubicBezTo>
                <a:cubicBezTo>
                  <a:pt x="107370" y="119609"/>
                  <a:pt x="98181" y="109094"/>
                  <a:pt x="92930" y="105151"/>
                </a:cubicBezTo>
                <a:cubicBezTo>
                  <a:pt x="88992" y="99893"/>
                  <a:pt x="85054" y="93321"/>
                  <a:pt x="81115" y="86749"/>
                </a:cubicBezTo>
                <a:cubicBezTo>
                  <a:pt x="77177" y="81492"/>
                  <a:pt x="74552" y="73606"/>
                  <a:pt x="71926" y="67034"/>
                </a:cubicBezTo>
                <a:cubicBezTo>
                  <a:pt x="67988" y="52575"/>
                  <a:pt x="66675" y="38117"/>
                  <a:pt x="67988" y="26288"/>
                </a:cubicBezTo>
                <a:cubicBezTo>
                  <a:pt x="69301" y="19716"/>
                  <a:pt x="69301" y="14458"/>
                  <a:pt x="69301" y="9201"/>
                </a:cubicBezTo>
                <a:cubicBezTo>
                  <a:pt x="69301" y="7886"/>
                  <a:pt x="69301" y="5257"/>
                  <a:pt x="67988" y="3943"/>
                </a:cubicBezTo>
                <a:cubicBezTo>
                  <a:pt x="67988" y="2629"/>
                  <a:pt x="67988" y="1314"/>
                  <a:pt x="67988" y="1314"/>
                </a:cubicBezTo>
                <a:cubicBezTo>
                  <a:pt x="67988" y="1314"/>
                  <a:pt x="69301" y="1314"/>
                  <a:pt x="70613" y="1314"/>
                </a:cubicBezTo>
                <a:cubicBezTo>
                  <a:pt x="71926" y="1314"/>
                  <a:pt x="74552" y="0"/>
                  <a:pt x="77177"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mj-lt"/>
            </a:endParaRPr>
          </a:p>
        </p:txBody>
      </p:sp>
      <p:pic>
        <p:nvPicPr>
          <p:cNvPr id="3" name="Graphic 2" descr="Cycling with solid fill">
            <a:extLst>
              <a:ext uri="{FF2B5EF4-FFF2-40B4-BE49-F238E27FC236}">
                <a16:creationId xmlns:a16="http://schemas.microsoft.com/office/drawing/2014/main" id="{B7AF0C61-A1D9-265C-A60E-9D1ACCAC7E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8844" y="3770471"/>
            <a:ext cx="678368" cy="678368"/>
          </a:xfrm>
          <a:prstGeom prst="rect">
            <a:avLst/>
          </a:prstGeom>
        </p:spPr>
      </p:pic>
      <p:sp>
        <p:nvSpPr>
          <p:cNvPr id="8" name="椭圆 3">
            <a:extLst>
              <a:ext uri="{FF2B5EF4-FFF2-40B4-BE49-F238E27FC236}">
                <a16:creationId xmlns:a16="http://schemas.microsoft.com/office/drawing/2014/main" id="{2913BB84-43D1-EF3B-641D-43AF13F08043}"/>
              </a:ext>
            </a:extLst>
          </p:cNvPr>
          <p:cNvSpPr/>
          <p:nvPr/>
        </p:nvSpPr>
        <p:spPr>
          <a:xfrm>
            <a:off x="2226524" y="676255"/>
            <a:ext cx="523561" cy="783431"/>
          </a:xfrm>
          <a:custGeom>
            <a:avLst/>
            <a:gdLst>
              <a:gd name="connsiteX0" fmla="*/ 161595 w 217488"/>
              <a:gd name="connsiteY0" fmla="*/ 311752 h 325438"/>
              <a:gd name="connsiteX1" fmla="*/ 163579 w 217488"/>
              <a:gd name="connsiteY1" fmla="*/ 312409 h 325438"/>
              <a:gd name="connsiteX2" fmla="*/ 164571 w 217488"/>
              <a:gd name="connsiteY2" fmla="*/ 312738 h 325438"/>
              <a:gd name="connsiteX3" fmla="*/ 163249 w 217488"/>
              <a:gd name="connsiteY3" fmla="*/ 312738 h 325438"/>
              <a:gd name="connsiteX4" fmla="*/ 152400 w 217488"/>
              <a:gd name="connsiteY4" fmla="*/ 296863 h 325438"/>
              <a:gd name="connsiteX5" fmla="*/ 155122 w 217488"/>
              <a:gd name="connsiteY5" fmla="*/ 296863 h 325438"/>
              <a:gd name="connsiteX6" fmla="*/ 157843 w 217488"/>
              <a:gd name="connsiteY6" fmla="*/ 298054 h 325438"/>
              <a:gd name="connsiteX7" fmla="*/ 163286 w 217488"/>
              <a:gd name="connsiteY7" fmla="*/ 299245 h 325438"/>
              <a:gd name="connsiteX8" fmla="*/ 164647 w 217488"/>
              <a:gd name="connsiteY8" fmla="*/ 300435 h 325438"/>
              <a:gd name="connsiteX9" fmla="*/ 167368 w 217488"/>
              <a:gd name="connsiteY9" fmla="*/ 300435 h 325438"/>
              <a:gd name="connsiteX10" fmla="*/ 170089 w 217488"/>
              <a:gd name="connsiteY10" fmla="*/ 300435 h 325438"/>
              <a:gd name="connsiteX11" fmla="*/ 171450 w 217488"/>
              <a:gd name="connsiteY11" fmla="*/ 301626 h 325438"/>
              <a:gd name="connsiteX12" fmla="*/ 167368 w 217488"/>
              <a:gd name="connsiteY12" fmla="*/ 301626 h 325438"/>
              <a:gd name="connsiteX13" fmla="*/ 161925 w 217488"/>
              <a:gd name="connsiteY13" fmla="*/ 300435 h 325438"/>
              <a:gd name="connsiteX14" fmla="*/ 157843 w 217488"/>
              <a:gd name="connsiteY14" fmla="*/ 299245 h 325438"/>
              <a:gd name="connsiteX15" fmla="*/ 155122 w 217488"/>
              <a:gd name="connsiteY15" fmla="*/ 299245 h 325438"/>
              <a:gd name="connsiteX16" fmla="*/ 152400 w 217488"/>
              <a:gd name="connsiteY16" fmla="*/ 299245 h 325438"/>
              <a:gd name="connsiteX17" fmla="*/ 148318 w 217488"/>
              <a:gd name="connsiteY17" fmla="*/ 299245 h 325438"/>
              <a:gd name="connsiteX18" fmla="*/ 143405 w 217488"/>
              <a:gd name="connsiteY18" fmla="*/ 298170 h 325438"/>
              <a:gd name="connsiteX19" fmla="*/ 143405 w 217488"/>
              <a:gd name="connsiteY19" fmla="*/ 298054 h 325438"/>
              <a:gd name="connsiteX20" fmla="*/ 148318 w 217488"/>
              <a:gd name="connsiteY20" fmla="*/ 298054 h 325438"/>
              <a:gd name="connsiteX21" fmla="*/ 152400 w 217488"/>
              <a:gd name="connsiteY21" fmla="*/ 296863 h 325438"/>
              <a:gd name="connsiteX22" fmla="*/ 123825 w 217488"/>
              <a:gd name="connsiteY22" fmla="*/ 296587 h 325438"/>
              <a:gd name="connsiteX23" fmla="*/ 123825 w 217488"/>
              <a:gd name="connsiteY23" fmla="*/ 300521 h 325438"/>
              <a:gd name="connsiteX24" fmla="*/ 123825 w 217488"/>
              <a:gd name="connsiteY24" fmla="*/ 301832 h 325438"/>
              <a:gd name="connsiteX25" fmla="*/ 123825 w 217488"/>
              <a:gd name="connsiteY25" fmla="*/ 304455 h 325438"/>
              <a:gd name="connsiteX26" fmla="*/ 125413 w 217488"/>
              <a:gd name="connsiteY26" fmla="*/ 309701 h 325438"/>
              <a:gd name="connsiteX27" fmla="*/ 125413 w 217488"/>
              <a:gd name="connsiteY27" fmla="*/ 325438 h 325438"/>
              <a:gd name="connsiteX28" fmla="*/ 123825 w 217488"/>
              <a:gd name="connsiteY28" fmla="*/ 320192 h 325438"/>
              <a:gd name="connsiteX29" fmla="*/ 122238 w 217488"/>
              <a:gd name="connsiteY29" fmla="*/ 309701 h 325438"/>
              <a:gd name="connsiteX30" fmla="*/ 122238 w 217488"/>
              <a:gd name="connsiteY30" fmla="*/ 304455 h 325438"/>
              <a:gd name="connsiteX31" fmla="*/ 120650 w 217488"/>
              <a:gd name="connsiteY31" fmla="*/ 301832 h 325438"/>
              <a:gd name="connsiteX32" fmla="*/ 122238 w 217488"/>
              <a:gd name="connsiteY32" fmla="*/ 299209 h 325438"/>
              <a:gd name="connsiteX33" fmla="*/ 123825 w 217488"/>
              <a:gd name="connsiteY33" fmla="*/ 296587 h 325438"/>
              <a:gd name="connsiteX34" fmla="*/ 73025 w 217488"/>
              <a:gd name="connsiteY34" fmla="*/ 296510 h 325438"/>
              <a:gd name="connsiteX35" fmla="*/ 74613 w 217488"/>
              <a:gd name="connsiteY35" fmla="*/ 300214 h 325438"/>
              <a:gd name="connsiteX36" fmla="*/ 74613 w 217488"/>
              <a:gd name="connsiteY36" fmla="*/ 305153 h 325438"/>
              <a:gd name="connsiteX37" fmla="*/ 73025 w 217488"/>
              <a:gd name="connsiteY37" fmla="*/ 306388 h 325438"/>
              <a:gd name="connsiteX38" fmla="*/ 73025 w 217488"/>
              <a:gd name="connsiteY38" fmla="*/ 305153 h 325438"/>
              <a:gd name="connsiteX39" fmla="*/ 73025 w 217488"/>
              <a:gd name="connsiteY39" fmla="*/ 301449 h 325438"/>
              <a:gd name="connsiteX40" fmla="*/ 73025 w 217488"/>
              <a:gd name="connsiteY40" fmla="*/ 296510 h 325438"/>
              <a:gd name="connsiteX41" fmla="*/ 91811 w 217488"/>
              <a:gd name="connsiteY41" fmla="*/ 283793 h 325438"/>
              <a:gd name="connsiteX42" fmla="*/ 93134 w 217488"/>
              <a:gd name="connsiteY42" fmla="*/ 287740 h 325438"/>
              <a:gd name="connsiteX43" fmla="*/ 98426 w 217488"/>
              <a:gd name="connsiteY43" fmla="*/ 296950 h 325438"/>
              <a:gd name="connsiteX44" fmla="*/ 102394 w 217488"/>
              <a:gd name="connsiteY44" fmla="*/ 307475 h 325438"/>
              <a:gd name="connsiteX45" fmla="*/ 102394 w 217488"/>
              <a:gd name="connsiteY45" fmla="*/ 311422 h 325438"/>
              <a:gd name="connsiteX46" fmla="*/ 101071 w 217488"/>
              <a:gd name="connsiteY46" fmla="*/ 308791 h 325438"/>
              <a:gd name="connsiteX47" fmla="*/ 97103 w 217488"/>
              <a:gd name="connsiteY47" fmla="*/ 298266 h 325438"/>
              <a:gd name="connsiteX48" fmla="*/ 91811 w 217488"/>
              <a:gd name="connsiteY48" fmla="*/ 287740 h 325438"/>
              <a:gd name="connsiteX49" fmla="*/ 93134 w 217488"/>
              <a:gd name="connsiteY49" fmla="*/ 293003 h 325438"/>
              <a:gd name="connsiteX50" fmla="*/ 93134 w 217488"/>
              <a:gd name="connsiteY50" fmla="*/ 295634 h 325438"/>
              <a:gd name="connsiteX51" fmla="*/ 93134 w 217488"/>
              <a:gd name="connsiteY51" fmla="*/ 299581 h 325438"/>
              <a:gd name="connsiteX52" fmla="*/ 91811 w 217488"/>
              <a:gd name="connsiteY52" fmla="*/ 302213 h 325438"/>
              <a:gd name="connsiteX53" fmla="*/ 91811 w 217488"/>
              <a:gd name="connsiteY53" fmla="*/ 299581 h 325438"/>
              <a:gd name="connsiteX54" fmla="*/ 91811 w 217488"/>
              <a:gd name="connsiteY54" fmla="*/ 293003 h 325438"/>
              <a:gd name="connsiteX55" fmla="*/ 90488 w 217488"/>
              <a:gd name="connsiteY55" fmla="*/ 285109 h 325438"/>
              <a:gd name="connsiteX56" fmla="*/ 91811 w 217488"/>
              <a:gd name="connsiteY56" fmla="*/ 283793 h 325438"/>
              <a:gd name="connsiteX57" fmla="*/ 173832 w 217488"/>
              <a:gd name="connsiteY57" fmla="*/ 281162 h 325438"/>
              <a:gd name="connsiteX58" fmla="*/ 175155 w 217488"/>
              <a:gd name="connsiteY58" fmla="*/ 282478 h 325438"/>
              <a:gd name="connsiteX59" fmla="*/ 173832 w 217488"/>
              <a:gd name="connsiteY59" fmla="*/ 282478 h 325438"/>
              <a:gd name="connsiteX60" fmla="*/ 173832 w 217488"/>
              <a:gd name="connsiteY60" fmla="*/ 281162 h 325438"/>
              <a:gd name="connsiteX61" fmla="*/ 57302 w 217488"/>
              <a:gd name="connsiteY61" fmla="*/ 280988 h 325438"/>
              <a:gd name="connsiteX62" fmla="*/ 59872 w 217488"/>
              <a:gd name="connsiteY62" fmla="*/ 282179 h 325438"/>
              <a:gd name="connsiteX63" fmla="*/ 62442 w 217488"/>
              <a:gd name="connsiteY63" fmla="*/ 282179 h 325438"/>
              <a:gd name="connsiteX64" fmla="*/ 67583 w 217488"/>
              <a:gd name="connsiteY64" fmla="*/ 283370 h 325438"/>
              <a:gd name="connsiteX65" fmla="*/ 71438 w 217488"/>
              <a:gd name="connsiteY65" fmla="*/ 285751 h 325438"/>
              <a:gd name="connsiteX66" fmla="*/ 66298 w 217488"/>
              <a:gd name="connsiteY66" fmla="*/ 284560 h 325438"/>
              <a:gd name="connsiteX67" fmla="*/ 62442 w 217488"/>
              <a:gd name="connsiteY67" fmla="*/ 283370 h 325438"/>
              <a:gd name="connsiteX68" fmla="*/ 59872 w 217488"/>
              <a:gd name="connsiteY68" fmla="*/ 283370 h 325438"/>
              <a:gd name="connsiteX69" fmla="*/ 57302 w 217488"/>
              <a:gd name="connsiteY69" fmla="*/ 283370 h 325438"/>
              <a:gd name="connsiteX70" fmla="*/ 52161 w 217488"/>
              <a:gd name="connsiteY70" fmla="*/ 283370 h 325438"/>
              <a:gd name="connsiteX71" fmla="*/ 48306 w 217488"/>
              <a:gd name="connsiteY71" fmla="*/ 282179 h 325438"/>
              <a:gd name="connsiteX72" fmla="*/ 52161 w 217488"/>
              <a:gd name="connsiteY72" fmla="*/ 282179 h 325438"/>
              <a:gd name="connsiteX73" fmla="*/ 57302 w 217488"/>
              <a:gd name="connsiteY73" fmla="*/ 280988 h 325438"/>
              <a:gd name="connsiteX74" fmla="*/ 110332 w 217488"/>
              <a:gd name="connsiteY74" fmla="*/ 274638 h 325438"/>
              <a:gd name="connsiteX75" fmla="*/ 110332 w 217488"/>
              <a:gd name="connsiteY75" fmla="*/ 275873 h 325438"/>
              <a:gd name="connsiteX76" fmla="*/ 111126 w 217488"/>
              <a:gd name="connsiteY76" fmla="*/ 279577 h 325438"/>
              <a:gd name="connsiteX77" fmla="*/ 111126 w 217488"/>
              <a:gd name="connsiteY77" fmla="*/ 284516 h 325438"/>
              <a:gd name="connsiteX78" fmla="*/ 110332 w 217488"/>
              <a:gd name="connsiteY78" fmla="*/ 285751 h 325438"/>
              <a:gd name="connsiteX79" fmla="*/ 110332 w 217488"/>
              <a:gd name="connsiteY79" fmla="*/ 284516 h 325438"/>
              <a:gd name="connsiteX80" fmla="*/ 109538 w 217488"/>
              <a:gd name="connsiteY80" fmla="*/ 280812 h 325438"/>
              <a:gd name="connsiteX81" fmla="*/ 109538 w 217488"/>
              <a:gd name="connsiteY81" fmla="*/ 275873 h 325438"/>
              <a:gd name="connsiteX82" fmla="*/ 110332 w 217488"/>
              <a:gd name="connsiteY82" fmla="*/ 274638 h 325438"/>
              <a:gd name="connsiteX83" fmla="*/ 163249 w 217488"/>
              <a:gd name="connsiteY83" fmla="*/ 269321 h 325438"/>
              <a:gd name="connsiteX84" fmla="*/ 169863 w 217488"/>
              <a:gd name="connsiteY84" fmla="*/ 269321 h 325438"/>
              <a:gd name="connsiteX85" fmla="*/ 179124 w 217488"/>
              <a:gd name="connsiteY85" fmla="*/ 270636 h 325438"/>
              <a:gd name="connsiteX86" fmla="*/ 184415 w 217488"/>
              <a:gd name="connsiteY86" fmla="*/ 271952 h 325438"/>
              <a:gd name="connsiteX87" fmla="*/ 179124 w 217488"/>
              <a:gd name="connsiteY87" fmla="*/ 271952 h 325438"/>
              <a:gd name="connsiteX88" fmla="*/ 168540 w 217488"/>
              <a:gd name="connsiteY88" fmla="*/ 271952 h 325438"/>
              <a:gd name="connsiteX89" fmla="*/ 163249 w 217488"/>
              <a:gd name="connsiteY89" fmla="*/ 270636 h 325438"/>
              <a:gd name="connsiteX90" fmla="*/ 159280 w 217488"/>
              <a:gd name="connsiteY90" fmla="*/ 270636 h 325438"/>
              <a:gd name="connsiteX91" fmla="*/ 163249 w 217488"/>
              <a:gd name="connsiteY91" fmla="*/ 269321 h 325438"/>
              <a:gd name="connsiteX92" fmla="*/ 132821 w 217488"/>
              <a:gd name="connsiteY92" fmla="*/ 268005 h 325438"/>
              <a:gd name="connsiteX93" fmla="*/ 134144 w 217488"/>
              <a:gd name="connsiteY93" fmla="*/ 270636 h 325438"/>
              <a:gd name="connsiteX94" fmla="*/ 135467 w 217488"/>
              <a:gd name="connsiteY94" fmla="*/ 274583 h 325438"/>
              <a:gd name="connsiteX95" fmla="*/ 136790 w 217488"/>
              <a:gd name="connsiteY95" fmla="*/ 277215 h 325438"/>
              <a:gd name="connsiteX96" fmla="*/ 140759 w 217488"/>
              <a:gd name="connsiteY96" fmla="*/ 285109 h 325438"/>
              <a:gd name="connsiteX97" fmla="*/ 143405 w 217488"/>
              <a:gd name="connsiteY97" fmla="*/ 289056 h 325438"/>
              <a:gd name="connsiteX98" fmla="*/ 143405 w 217488"/>
              <a:gd name="connsiteY98" fmla="*/ 293003 h 325438"/>
              <a:gd name="connsiteX99" fmla="*/ 143405 w 217488"/>
              <a:gd name="connsiteY99" fmla="*/ 298054 h 325438"/>
              <a:gd name="connsiteX100" fmla="*/ 142875 w 217488"/>
              <a:gd name="connsiteY100" fmla="*/ 298054 h 325438"/>
              <a:gd name="connsiteX101" fmla="*/ 143405 w 217488"/>
              <a:gd name="connsiteY101" fmla="*/ 298170 h 325438"/>
              <a:gd name="connsiteX102" fmla="*/ 143405 w 217488"/>
              <a:gd name="connsiteY102" fmla="*/ 300897 h 325438"/>
              <a:gd name="connsiteX103" fmla="*/ 146051 w 217488"/>
              <a:gd name="connsiteY103" fmla="*/ 303528 h 325438"/>
              <a:gd name="connsiteX104" fmla="*/ 150019 w 217488"/>
              <a:gd name="connsiteY104" fmla="*/ 304844 h 325438"/>
              <a:gd name="connsiteX105" fmla="*/ 156634 w 217488"/>
              <a:gd name="connsiteY105" fmla="*/ 308791 h 325438"/>
              <a:gd name="connsiteX106" fmla="*/ 157461 w 217488"/>
              <a:gd name="connsiteY106" fmla="*/ 309284 h 325438"/>
              <a:gd name="connsiteX107" fmla="*/ 161595 w 217488"/>
              <a:gd name="connsiteY107" fmla="*/ 311752 h 325438"/>
              <a:gd name="connsiteX108" fmla="*/ 156634 w 217488"/>
              <a:gd name="connsiteY108" fmla="*/ 310107 h 325438"/>
              <a:gd name="connsiteX109" fmla="*/ 148696 w 217488"/>
              <a:gd name="connsiteY109" fmla="*/ 306160 h 325438"/>
              <a:gd name="connsiteX110" fmla="*/ 144728 w 217488"/>
              <a:gd name="connsiteY110" fmla="*/ 304844 h 325438"/>
              <a:gd name="connsiteX111" fmla="*/ 142082 w 217488"/>
              <a:gd name="connsiteY111" fmla="*/ 300897 h 325438"/>
              <a:gd name="connsiteX112" fmla="*/ 142082 w 217488"/>
              <a:gd name="connsiteY112" fmla="*/ 293003 h 325438"/>
              <a:gd name="connsiteX113" fmla="*/ 140759 w 217488"/>
              <a:gd name="connsiteY113" fmla="*/ 289056 h 325438"/>
              <a:gd name="connsiteX114" fmla="*/ 139436 w 217488"/>
              <a:gd name="connsiteY114" fmla="*/ 285109 h 325438"/>
              <a:gd name="connsiteX115" fmla="*/ 135467 w 217488"/>
              <a:gd name="connsiteY115" fmla="*/ 278530 h 325438"/>
              <a:gd name="connsiteX116" fmla="*/ 134144 w 217488"/>
              <a:gd name="connsiteY116" fmla="*/ 274583 h 325438"/>
              <a:gd name="connsiteX117" fmla="*/ 132821 w 217488"/>
              <a:gd name="connsiteY117" fmla="*/ 270636 h 325438"/>
              <a:gd name="connsiteX118" fmla="*/ 132821 w 217488"/>
              <a:gd name="connsiteY118" fmla="*/ 268005 h 325438"/>
              <a:gd name="connsiteX119" fmla="*/ 116946 w 217488"/>
              <a:gd name="connsiteY119" fmla="*/ 120650 h 325438"/>
              <a:gd name="connsiteX120" fmla="*/ 112978 w 217488"/>
              <a:gd name="connsiteY120" fmla="*/ 152226 h 325438"/>
              <a:gd name="connsiteX121" fmla="*/ 130176 w 217488"/>
              <a:gd name="connsiteY121" fmla="*/ 128544 h 325438"/>
              <a:gd name="connsiteX122" fmla="*/ 130176 w 217488"/>
              <a:gd name="connsiteY122" fmla="*/ 129860 h 325438"/>
              <a:gd name="connsiteX123" fmla="*/ 127530 w 217488"/>
              <a:gd name="connsiteY123" fmla="*/ 136438 h 325438"/>
              <a:gd name="connsiteX124" fmla="*/ 119592 w 217488"/>
              <a:gd name="connsiteY124" fmla="*/ 152226 h 325438"/>
              <a:gd name="connsiteX125" fmla="*/ 112978 w 217488"/>
              <a:gd name="connsiteY125" fmla="*/ 246954 h 325438"/>
              <a:gd name="connsiteX126" fmla="*/ 185738 w 217488"/>
              <a:gd name="connsiteY126" fmla="*/ 258795 h 325438"/>
              <a:gd name="connsiteX127" fmla="*/ 139436 w 217488"/>
              <a:gd name="connsiteY127" fmla="*/ 266689 h 325438"/>
              <a:gd name="connsiteX128" fmla="*/ 144728 w 217488"/>
              <a:gd name="connsiteY128" fmla="*/ 270636 h 325438"/>
              <a:gd name="connsiteX129" fmla="*/ 148696 w 217488"/>
              <a:gd name="connsiteY129" fmla="*/ 270636 h 325438"/>
              <a:gd name="connsiteX130" fmla="*/ 151342 w 217488"/>
              <a:gd name="connsiteY130" fmla="*/ 271952 h 325438"/>
              <a:gd name="connsiteX131" fmla="*/ 153988 w 217488"/>
              <a:gd name="connsiteY131" fmla="*/ 271952 h 325438"/>
              <a:gd name="connsiteX132" fmla="*/ 155311 w 217488"/>
              <a:gd name="connsiteY132" fmla="*/ 271952 h 325438"/>
              <a:gd name="connsiteX133" fmla="*/ 157957 w 217488"/>
              <a:gd name="connsiteY133" fmla="*/ 271952 h 325438"/>
              <a:gd name="connsiteX134" fmla="*/ 159280 w 217488"/>
              <a:gd name="connsiteY134" fmla="*/ 273268 h 325438"/>
              <a:gd name="connsiteX135" fmla="*/ 161926 w 217488"/>
              <a:gd name="connsiteY135" fmla="*/ 275899 h 325438"/>
              <a:gd name="connsiteX136" fmla="*/ 164571 w 217488"/>
              <a:gd name="connsiteY136" fmla="*/ 278530 h 325438"/>
              <a:gd name="connsiteX137" fmla="*/ 165894 w 217488"/>
              <a:gd name="connsiteY137" fmla="*/ 279846 h 325438"/>
              <a:gd name="connsiteX138" fmla="*/ 167217 w 217488"/>
              <a:gd name="connsiteY138" fmla="*/ 279846 h 325438"/>
              <a:gd name="connsiteX139" fmla="*/ 169863 w 217488"/>
              <a:gd name="connsiteY139" fmla="*/ 279846 h 325438"/>
              <a:gd name="connsiteX140" fmla="*/ 172509 w 217488"/>
              <a:gd name="connsiteY140" fmla="*/ 281162 h 325438"/>
              <a:gd name="connsiteX141" fmla="*/ 169863 w 217488"/>
              <a:gd name="connsiteY141" fmla="*/ 281162 h 325438"/>
              <a:gd name="connsiteX142" fmla="*/ 167217 w 217488"/>
              <a:gd name="connsiteY142" fmla="*/ 281162 h 325438"/>
              <a:gd name="connsiteX143" fmla="*/ 164571 w 217488"/>
              <a:gd name="connsiteY143" fmla="*/ 279846 h 325438"/>
              <a:gd name="connsiteX144" fmla="*/ 163249 w 217488"/>
              <a:gd name="connsiteY144" fmla="*/ 278530 h 325438"/>
              <a:gd name="connsiteX145" fmla="*/ 160603 w 217488"/>
              <a:gd name="connsiteY145" fmla="*/ 277215 h 325438"/>
              <a:gd name="connsiteX146" fmla="*/ 157957 w 217488"/>
              <a:gd name="connsiteY146" fmla="*/ 274583 h 325438"/>
              <a:gd name="connsiteX147" fmla="*/ 156634 w 217488"/>
              <a:gd name="connsiteY147" fmla="*/ 274583 h 325438"/>
              <a:gd name="connsiteX148" fmla="*/ 155311 w 217488"/>
              <a:gd name="connsiteY148" fmla="*/ 273268 h 325438"/>
              <a:gd name="connsiteX149" fmla="*/ 151342 w 217488"/>
              <a:gd name="connsiteY149" fmla="*/ 273268 h 325438"/>
              <a:gd name="connsiteX150" fmla="*/ 148696 w 217488"/>
              <a:gd name="connsiteY150" fmla="*/ 273268 h 325438"/>
              <a:gd name="connsiteX151" fmla="*/ 144728 w 217488"/>
              <a:gd name="connsiteY151" fmla="*/ 271952 h 325438"/>
              <a:gd name="connsiteX152" fmla="*/ 138113 w 217488"/>
              <a:gd name="connsiteY152" fmla="*/ 266689 h 325438"/>
              <a:gd name="connsiteX153" fmla="*/ 132821 w 217488"/>
              <a:gd name="connsiteY153" fmla="*/ 268005 h 325438"/>
              <a:gd name="connsiteX154" fmla="*/ 123561 w 217488"/>
              <a:gd name="connsiteY154" fmla="*/ 268005 h 325438"/>
              <a:gd name="connsiteX155" fmla="*/ 123561 w 217488"/>
              <a:gd name="connsiteY155" fmla="*/ 270636 h 325438"/>
              <a:gd name="connsiteX156" fmla="*/ 122238 w 217488"/>
              <a:gd name="connsiteY156" fmla="*/ 275899 h 325438"/>
              <a:gd name="connsiteX157" fmla="*/ 122238 w 217488"/>
              <a:gd name="connsiteY157" fmla="*/ 279846 h 325438"/>
              <a:gd name="connsiteX158" fmla="*/ 123561 w 217488"/>
              <a:gd name="connsiteY158" fmla="*/ 285109 h 325438"/>
              <a:gd name="connsiteX159" fmla="*/ 124884 w 217488"/>
              <a:gd name="connsiteY159" fmla="*/ 290372 h 325438"/>
              <a:gd name="connsiteX160" fmla="*/ 123561 w 217488"/>
              <a:gd name="connsiteY160" fmla="*/ 295634 h 325438"/>
              <a:gd name="connsiteX161" fmla="*/ 116946 w 217488"/>
              <a:gd name="connsiteY161" fmla="*/ 302213 h 325438"/>
              <a:gd name="connsiteX162" fmla="*/ 114301 w 217488"/>
              <a:gd name="connsiteY162" fmla="*/ 303528 h 325438"/>
              <a:gd name="connsiteX163" fmla="*/ 111655 w 217488"/>
              <a:gd name="connsiteY163" fmla="*/ 306160 h 325438"/>
              <a:gd name="connsiteX164" fmla="*/ 112978 w 217488"/>
              <a:gd name="connsiteY164" fmla="*/ 303528 h 325438"/>
              <a:gd name="connsiteX165" fmla="*/ 115624 w 217488"/>
              <a:gd name="connsiteY165" fmla="*/ 300897 h 325438"/>
              <a:gd name="connsiteX166" fmla="*/ 122238 w 217488"/>
              <a:gd name="connsiteY166" fmla="*/ 294319 h 325438"/>
              <a:gd name="connsiteX167" fmla="*/ 122238 w 217488"/>
              <a:gd name="connsiteY167" fmla="*/ 285109 h 325438"/>
              <a:gd name="connsiteX168" fmla="*/ 120915 w 217488"/>
              <a:gd name="connsiteY168" fmla="*/ 279846 h 325438"/>
              <a:gd name="connsiteX169" fmla="*/ 120915 w 217488"/>
              <a:gd name="connsiteY169" fmla="*/ 275899 h 325438"/>
              <a:gd name="connsiteX170" fmla="*/ 122238 w 217488"/>
              <a:gd name="connsiteY170" fmla="*/ 270636 h 325438"/>
              <a:gd name="connsiteX171" fmla="*/ 122238 w 217488"/>
              <a:gd name="connsiteY171" fmla="*/ 268005 h 325438"/>
              <a:gd name="connsiteX172" fmla="*/ 110332 w 217488"/>
              <a:gd name="connsiteY172" fmla="*/ 269321 h 325438"/>
              <a:gd name="connsiteX173" fmla="*/ 110332 w 217488"/>
              <a:gd name="connsiteY173" fmla="*/ 271952 h 325438"/>
              <a:gd name="connsiteX174" fmla="*/ 107686 w 217488"/>
              <a:gd name="connsiteY174" fmla="*/ 275899 h 325438"/>
              <a:gd name="connsiteX175" fmla="*/ 105040 w 217488"/>
              <a:gd name="connsiteY175" fmla="*/ 278530 h 325438"/>
              <a:gd name="connsiteX176" fmla="*/ 101071 w 217488"/>
              <a:gd name="connsiteY176" fmla="*/ 278530 h 325438"/>
              <a:gd name="connsiteX177" fmla="*/ 103717 w 217488"/>
              <a:gd name="connsiteY177" fmla="*/ 277215 h 325438"/>
              <a:gd name="connsiteX178" fmla="*/ 106363 w 217488"/>
              <a:gd name="connsiteY178" fmla="*/ 275899 h 325438"/>
              <a:gd name="connsiteX179" fmla="*/ 107686 w 217488"/>
              <a:gd name="connsiteY179" fmla="*/ 271952 h 325438"/>
              <a:gd name="connsiteX180" fmla="*/ 107686 w 217488"/>
              <a:gd name="connsiteY180" fmla="*/ 269321 h 325438"/>
              <a:gd name="connsiteX181" fmla="*/ 98426 w 217488"/>
              <a:gd name="connsiteY181" fmla="*/ 268005 h 325438"/>
              <a:gd name="connsiteX182" fmla="*/ 98426 w 217488"/>
              <a:gd name="connsiteY182" fmla="*/ 270636 h 325438"/>
              <a:gd name="connsiteX183" fmla="*/ 97103 w 217488"/>
              <a:gd name="connsiteY183" fmla="*/ 274583 h 325438"/>
              <a:gd name="connsiteX184" fmla="*/ 97103 w 217488"/>
              <a:gd name="connsiteY184" fmla="*/ 277215 h 325438"/>
              <a:gd name="connsiteX185" fmla="*/ 97103 w 217488"/>
              <a:gd name="connsiteY185" fmla="*/ 278530 h 325438"/>
              <a:gd name="connsiteX186" fmla="*/ 95780 w 217488"/>
              <a:gd name="connsiteY186" fmla="*/ 278530 h 325438"/>
              <a:gd name="connsiteX187" fmla="*/ 95780 w 217488"/>
              <a:gd name="connsiteY187" fmla="*/ 279846 h 325438"/>
              <a:gd name="connsiteX188" fmla="*/ 91811 w 217488"/>
              <a:gd name="connsiteY188" fmla="*/ 282478 h 325438"/>
              <a:gd name="connsiteX189" fmla="*/ 91811 w 217488"/>
              <a:gd name="connsiteY189" fmla="*/ 283793 h 325438"/>
              <a:gd name="connsiteX190" fmla="*/ 89165 w 217488"/>
              <a:gd name="connsiteY190" fmla="*/ 286425 h 325438"/>
              <a:gd name="connsiteX191" fmla="*/ 86519 w 217488"/>
              <a:gd name="connsiteY191" fmla="*/ 290372 h 325438"/>
              <a:gd name="connsiteX192" fmla="*/ 85196 w 217488"/>
              <a:gd name="connsiteY192" fmla="*/ 293003 h 325438"/>
              <a:gd name="connsiteX193" fmla="*/ 81228 w 217488"/>
              <a:gd name="connsiteY193" fmla="*/ 295634 h 325438"/>
              <a:gd name="connsiteX194" fmla="*/ 83874 w 217488"/>
              <a:gd name="connsiteY194" fmla="*/ 293003 h 325438"/>
              <a:gd name="connsiteX195" fmla="*/ 85196 w 217488"/>
              <a:gd name="connsiteY195" fmla="*/ 289056 h 325438"/>
              <a:gd name="connsiteX196" fmla="*/ 87842 w 217488"/>
              <a:gd name="connsiteY196" fmla="*/ 285109 h 325438"/>
              <a:gd name="connsiteX197" fmla="*/ 90488 w 217488"/>
              <a:gd name="connsiteY197" fmla="*/ 282478 h 325438"/>
              <a:gd name="connsiteX198" fmla="*/ 94457 w 217488"/>
              <a:gd name="connsiteY198" fmla="*/ 278530 h 325438"/>
              <a:gd name="connsiteX199" fmla="*/ 94457 w 217488"/>
              <a:gd name="connsiteY199" fmla="*/ 277215 h 325438"/>
              <a:gd name="connsiteX200" fmla="*/ 95780 w 217488"/>
              <a:gd name="connsiteY200" fmla="*/ 277215 h 325438"/>
              <a:gd name="connsiteX201" fmla="*/ 95780 w 217488"/>
              <a:gd name="connsiteY201" fmla="*/ 274583 h 325438"/>
              <a:gd name="connsiteX202" fmla="*/ 97103 w 217488"/>
              <a:gd name="connsiteY202" fmla="*/ 269321 h 325438"/>
              <a:gd name="connsiteX203" fmla="*/ 97103 w 217488"/>
              <a:gd name="connsiteY203" fmla="*/ 268005 h 325438"/>
              <a:gd name="connsiteX204" fmla="*/ 85196 w 217488"/>
              <a:gd name="connsiteY204" fmla="*/ 268005 h 325438"/>
              <a:gd name="connsiteX205" fmla="*/ 82551 w 217488"/>
              <a:gd name="connsiteY205" fmla="*/ 269321 h 325438"/>
              <a:gd name="connsiteX206" fmla="*/ 81228 w 217488"/>
              <a:gd name="connsiteY206" fmla="*/ 271952 h 325438"/>
              <a:gd name="connsiteX207" fmla="*/ 77259 w 217488"/>
              <a:gd name="connsiteY207" fmla="*/ 274583 h 325438"/>
              <a:gd name="connsiteX208" fmla="*/ 75936 w 217488"/>
              <a:gd name="connsiteY208" fmla="*/ 277215 h 325438"/>
              <a:gd name="connsiteX209" fmla="*/ 75936 w 217488"/>
              <a:gd name="connsiteY209" fmla="*/ 279846 h 325438"/>
              <a:gd name="connsiteX210" fmla="*/ 74613 w 217488"/>
              <a:gd name="connsiteY210" fmla="*/ 285109 h 325438"/>
              <a:gd name="connsiteX211" fmla="*/ 73290 w 217488"/>
              <a:gd name="connsiteY211" fmla="*/ 286425 h 325438"/>
              <a:gd name="connsiteX212" fmla="*/ 73290 w 217488"/>
              <a:gd name="connsiteY212" fmla="*/ 289056 h 325438"/>
              <a:gd name="connsiteX213" fmla="*/ 73290 w 217488"/>
              <a:gd name="connsiteY213" fmla="*/ 290372 h 325438"/>
              <a:gd name="connsiteX214" fmla="*/ 73290 w 217488"/>
              <a:gd name="connsiteY214" fmla="*/ 293003 h 325438"/>
              <a:gd name="connsiteX215" fmla="*/ 71967 w 217488"/>
              <a:gd name="connsiteY215" fmla="*/ 296950 h 325438"/>
              <a:gd name="connsiteX216" fmla="*/ 67999 w 217488"/>
              <a:gd name="connsiteY216" fmla="*/ 299581 h 325438"/>
              <a:gd name="connsiteX217" fmla="*/ 64030 w 217488"/>
              <a:gd name="connsiteY217" fmla="*/ 299581 h 325438"/>
              <a:gd name="connsiteX218" fmla="*/ 67999 w 217488"/>
              <a:gd name="connsiteY218" fmla="*/ 298266 h 325438"/>
              <a:gd name="connsiteX219" fmla="*/ 70644 w 217488"/>
              <a:gd name="connsiteY219" fmla="*/ 296950 h 325438"/>
              <a:gd name="connsiteX220" fmla="*/ 71967 w 217488"/>
              <a:gd name="connsiteY220" fmla="*/ 293003 h 325438"/>
              <a:gd name="connsiteX221" fmla="*/ 71967 w 217488"/>
              <a:gd name="connsiteY221" fmla="*/ 290372 h 325438"/>
              <a:gd name="connsiteX222" fmla="*/ 71967 w 217488"/>
              <a:gd name="connsiteY222" fmla="*/ 289056 h 325438"/>
              <a:gd name="connsiteX223" fmla="*/ 70644 w 217488"/>
              <a:gd name="connsiteY223" fmla="*/ 290372 h 325438"/>
              <a:gd name="connsiteX224" fmla="*/ 67999 w 217488"/>
              <a:gd name="connsiteY224" fmla="*/ 291687 h 325438"/>
              <a:gd name="connsiteX225" fmla="*/ 65353 w 217488"/>
              <a:gd name="connsiteY225" fmla="*/ 291687 h 325438"/>
              <a:gd name="connsiteX226" fmla="*/ 60061 w 217488"/>
              <a:gd name="connsiteY226" fmla="*/ 293003 h 325438"/>
              <a:gd name="connsiteX227" fmla="*/ 48155 w 217488"/>
              <a:gd name="connsiteY227" fmla="*/ 295634 h 325438"/>
              <a:gd name="connsiteX228" fmla="*/ 48155 w 217488"/>
              <a:gd name="connsiteY228" fmla="*/ 294319 h 325438"/>
              <a:gd name="connsiteX229" fmla="*/ 49478 w 217488"/>
              <a:gd name="connsiteY229" fmla="*/ 294319 h 325438"/>
              <a:gd name="connsiteX230" fmla="*/ 60061 w 217488"/>
              <a:gd name="connsiteY230" fmla="*/ 291687 h 325438"/>
              <a:gd name="connsiteX231" fmla="*/ 65353 w 217488"/>
              <a:gd name="connsiteY231" fmla="*/ 290372 h 325438"/>
              <a:gd name="connsiteX232" fmla="*/ 67999 w 217488"/>
              <a:gd name="connsiteY232" fmla="*/ 289056 h 325438"/>
              <a:gd name="connsiteX233" fmla="*/ 69321 w 217488"/>
              <a:gd name="connsiteY233" fmla="*/ 289056 h 325438"/>
              <a:gd name="connsiteX234" fmla="*/ 70644 w 217488"/>
              <a:gd name="connsiteY234" fmla="*/ 289056 h 325438"/>
              <a:gd name="connsiteX235" fmla="*/ 71967 w 217488"/>
              <a:gd name="connsiteY235" fmla="*/ 285109 h 325438"/>
              <a:gd name="connsiteX236" fmla="*/ 73290 w 217488"/>
              <a:gd name="connsiteY236" fmla="*/ 279846 h 325438"/>
              <a:gd name="connsiteX237" fmla="*/ 74613 w 217488"/>
              <a:gd name="connsiteY237" fmla="*/ 277215 h 325438"/>
              <a:gd name="connsiteX238" fmla="*/ 75936 w 217488"/>
              <a:gd name="connsiteY238" fmla="*/ 274583 h 325438"/>
              <a:gd name="connsiteX239" fmla="*/ 79905 w 217488"/>
              <a:gd name="connsiteY239" fmla="*/ 270636 h 325438"/>
              <a:gd name="connsiteX240" fmla="*/ 82551 w 217488"/>
              <a:gd name="connsiteY240" fmla="*/ 268005 h 325438"/>
              <a:gd name="connsiteX241" fmla="*/ 42863 w 217488"/>
              <a:gd name="connsiteY241" fmla="*/ 258795 h 325438"/>
              <a:gd name="connsiteX242" fmla="*/ 103717 w 217488"/>
              <a:gd name="connsiteY242" fmla="*/ 246954 h 325438"/>
              <a:gd name="connsiteX243" fmla="*/ 103717 w 217488"/>
              <a:gd name="connsiteY243" fmla="*/ 168014 h 325438"/>
              <a:gd name="connsiteX244" fmla="*/ 97103 w 217488"/>
              <a:gd name="connsiteY244" fmla="*/ 153542 h 325438"/>
              <a:gd name="connsiteX245" fmla="*/ 89165 w 217488"/>
              <a:gd name="connsiteY245" fmla="*/ 139069 h 325438"/>
              <a:gd name="connsiteX246" fmla="*/ 86519 w 217488"/>
              <a:gd name="connsiteY246" fmla="*/ 132491 h 325438"/>
              <a:gd name="connsiteX247" fmla="*/ 86519 w 217488"/>
              <a:gd name="connsiteY247" fmla="*/ 131175 h 325438"/>
              <a:gd name="connsiteX248" fmla="*/ 106363 w 217488"/>
              <a:gd name="connsiteY248" fmla="*/ 160120 h 325438"/>
              <a:gd name="connsiteX249" fmla="*/ 107686 w 217488"/>
              <a:gd name="connsiteY249" fmla="*/ 152226 h 325438"/>
              <a:gd name="connsiteX250" fmla="*/ 112978 w 217488"/>
              <a:gd name="connsiteY250" fmla="*/ 131175 h 325438"/>
              <a:gd name="connsiteX251" fmla="*/ 115624 w 217488"/>
              <a:gd name="connsiteY251" fmla="*/ 121966 h 325438"/>
              <a:gd name="connsiteX252" fmla="*/ 116946 w 217488"/>
              <a:gd name="connsiteY252" fmla="*/ 120650 h 325438"/>
              <a:gd name="connsiteX253" fmla="*/ 19483 w 217488"/>
              <a:gd name="connsiteY253" fmla="*/ 75930 h 325438"/>
              <a:gd name="connsiteX254" fmla="*/ 38966 w 217488"/>
              <a:gd name="connsiteY254" fmla="*/ 75930 h 325438"/>
              <a:gd name="connsiteX255" fmla="*/ 59748 w 217488"/>
              <a:gd name="connsiteY255" fmla="*/ 83834 h 325438"/>
              <a:gd name="connsiteX256" fmla="*/ 74035 w 217488"/>
              <a:gd name="connsiteY256" fmla="*/ 97007 h 325438"/>
              <a:gd name="connsiteX257" fmla="*/ 83127 w 217488"/>
              <a:gd name="connsiteY257" fmla="*/ 114132 h 325438"/>
              <a:gd name="connsiteX258" fmla="*/ 85725 w 217488"/>
              <a:gd name="connsiteY258" fmla="*/ 129939 h 325438"/>
              <a:gd name="connsiteX259" fmla="*/ 85725 w 217488"/>
              <a:gd name="connsiteY259" fmla="*/ 131257 h 325438"/>
              <a:gd name="connsiteX260" fmla="*/ 77932 w 217488"/>
              <a:gd name="connsiteY260" fmla="*/ 122036 h 325438"/>
              <a:gd name="connsiteX261" fmla="*/ 71438 w 217488"/>
              <a:gd name="connsiteY261" fmla="*/ 115449 h 325438"/>
              <a:gd name="connsiteX262" fmla="*/ 63644 w 217488"/>
              <a:gd name="connsiteY262" fmla="*/ 108863 h 325438"/>
              <a:gd name="connsiteX263" fmla="*/ 55851 w 217488"/>
              <a:gd name="connsiteY263" fmla="*/ 103593 h 325438"/>
              <a:gd name="connsiteX264" fmla="*/ 49357 w 217488"/>
              <a:gd name="connsiteY264" fmla="*/ 100959 h 325438"/>
              <a:gd name="connsiteX265" fmla="*/ 41564 w 217488"/>
              <a:gd name="connsiteY265" fmla="*/ 98324 h 325438"/>
              <a:gd name="connsiteX266" fmla="*/ 36368 w 217488"/>
              <a:gd name="connsiteY266" fmla="*/ 97007 h 325438"/>
              <a:gd name="connsiteX267" fmla="*/ 32471 w 217488"/>
              <a:gd name="connsiteY267" fmla="*/ 97007 h 325438"/>
              <a:gd name="connsiteX268" fmla="*/ 36368 w 217488"/>
              <a:gd name="connsiteY268" fmla="*/ 98324 h 325438"/>
              <a:gd name="connsiteX269" fmla="*/ 41564 w 217488"/>
              <a:gd name="connsiteY269" fmla="*/ 99642 h 325438"/>
              <a:gd name="connsiteX270" fmla="*/ 48058 w 217488"/>
              <a:gd name="connsiteY270" fmla="*/ 100959 h 325438"/>
              <a:gd name="connsiteX271" fmla="*/ 55851 w 217488"/>
              <a:gd name="connsiteY271" fmla="*/ 104911 h 325438"/>
              <a:gd name="connsiteX272" fmla="*/ 62346 w 217488"/>
              <a:gd name="connsiteY272" fmla="*/ 110180 h 325438"/>
              <a:gd name="connsiteX273" fmla="*/ 68840 w 217488"/>
              <a:gd name="connsiteY273" fmla="*/ 116766 h 325438"/>
              <a:gd name="connsiteX274" fmla="*/ 75334 w 217488"/>
              <a:gd name="connsiteY274" fmla="*/ 124670 h 325438"/>
              <a:gd name="connsiteX275" fmla="*/ 83127 w 217488"/>
              <a:gd name="connsiteY275" fmla="*/ 136526 h 325438"/>
              <a:gd name="connsiteX276" fmla="*/ 64943 w 217488"/>
              <a:gd name="connsiteY276" fmla="*/ 133891 h 325438"/>
              <a:gd name="connsiteX277" fmla="*/ 49357 w 217488"/>
              <a:gd name="connsiteY277" fmla="*/ 129939 h 325438"/>
              <a:gd name="connsiteX278" fmla="*/ 35069 w 217488"/>
              <a:gd name="connsiteY278" fmla="*/ 123353 h 325438"/>
              <a:gd name="connsiteX279" fmla="*/ 12989 w 217488"/>
              <a:gd name="connsiteY279" fmla="*/ 102276 h 325438"/>
              <a:gd name="connsiteX280" fmla="*/ 5195 w 217488"/>
              <a:gd name="connsiteY280" fmla="*/ 91738 h 325438"/>
              <a:gd name="connsiteX281" fmla="*/ 1299 w 217488"/>
              <a:gd name="connsiteY281" fmla="*/ 89103 h 325438"/>
              <a:gd name="connsiteX282" fmla="*/ 0 w 217488"/>
              <a:gd name="connsiteY282" fmla="*/ 87786 h 325438"/>
              <a:gd name="connsiteX283" fmla="*/ 1299 w 217488"/>
              <a:gd name="connsiteY283" fmla="*/ 86469 h 325438"/>
              <a:gd name="connsiteX284" fmla="*/ 3896 w 217488"/>
              <a:gd name="connsiteY284" fmla="*/ 82517 h 325438"/>
              <a:gd name="connsiteX285" fmla="*/ 19483 w 217488"/>
              <a:gd name="connsiteY285" fmla="*/ 75930 h 325438"/>
              <a:gd name="connsiteX286" fmla="*/ 176477 w 217488"/>
              <a:gd name="connsiteY286" fmla="*/ 72755 h 325438"/>
              <a:gd name="connsiteX287" fmla="*/ 197644 w 217488"/>
              <a:gd name="connsiteY287" fmla="*/ 72755 h 325438"/>
              <a:gd name="connsiteX288" fmla="*/ 212196 w 217488"/>
              <a:gd name="connsiteY288" fmla="*/ 80659 h 325438"/>
              <a:gd name="connsiteX289" fmla="*/ 216165 w 217488"/>
              <a:gd name="connsiteY289" fmla="*/ 83294 h 325438"/>
              <a:gd name="connsiteX290" fmla="*/ 217488 w 217488"/>
              <a:gd name="connsiteY290" fmla="*/ 85928 h 325438"/>
              <a:gd name="connsiteX291" fmla="*/ 216165 w 217488"/>
              <a:gd name="connsiteY291" fmla="*/ 85928 h 325438"/>
              <a:gd name="connsiteX292" fmla="*/ 212196 w 217488"/>
              <a:gd name="connsiteY292" fmla="*/ 89880 h 325438"/>
              <a:gd name="connsiteX293" fmla="*/ 204259 w 217488"/>
              <a:gd name="connsiteY293" fmla="*/ 99101 h 325438"/>
              <a:gd name="connsiteX294" fmla="*/ 181769 w 217488"/>
              <a:gd name="connsiteY294" fmla="*/ 120178 h 325438"/>
              <a:gd name="connsiteX295" fmla="*/ 167217 w 217488"/>
              <a:gd name="connsiteY295" fmla="*/ 128082 h 325438"/>
              <a:gd name="connsiteX296" fmla="*/ 150019 w 217488"/>
              <a:gd name="connsiteY296" fmla="*/ 132034 h 325438"/>
              <a:gd name="connsiteX297" fmla="*/ 131498 w 217488"/>
              <a:gd name="connsiteY297" fmla="*/ 133351 h 325438"/>
              <a:gd name="connsiteX298" fmla="*/ 140759 w 217488"/>
              <a:gd name="connsiteY298" fmla="*/ 121495 h 325438"/>
              <a:gd name="connsiteX299" fmla="*/ 147373 w 217488"/>
              <a:gd name="connsiteY299" fmla="*/ 114909 h 325438"/>
              <a:gd name="connsiteX300" fmla="*/ 153988 w 217488"/>
              <a:gd name="connsiteY300" fmla="*/ 108322 h 325438"/>
              <a:gd name="connsiteX301" fmla="*/ 160602 w 217488"/>
              <a:gd name="connsiteY301" fmla="*/ 103053 h 325438"/>
              <a:gd name="connsiteX302" fmla="*/ 168540 w 217488"/>
              <a:gd name="connsiteY302" fmla="*/ 99101 h 325438"/>
              <a:gd name="connsiteX303" fmla="*/ 175155 w 217488"/>
              <a:gd name="connsiteY303" fmla="*/ 96467 h 325438"/>
              <a:gd name="connsiteX304" fmla="*/ 179123 w 217488"/>
              <a:gd name="connsiteY304" fmla="*/ 95149 h 325438"/>
              <a:gd name="connsiteX305" fmla="*/ 173832 w 217488"/>
              <a:gd name="connsiteY305" fmla="*/ 96467 h 325438"/>
              <a:gd name="connsiteX306" fmla="*/ 167217 w 217488"/>
              <a:gd name="connsiteY306" fmla="*/ 97784 h 325438"/>
              <a:gd name="connsiteX307" fmla="*/ 160602 w 217488"/>
              <a:gd name="connsiteY307" fmla="*/ 101736 h 325438"/>
              <a:gd name="connsiteX308" fmla="*/ 152665 w 217488"/>
              <a:gd name="connsiteY308" fmla="*/ 105688 h 325438"/>
              <a:gd name="connsiteX309" fmla="*/ 144727 w 217488"/>
              <a:gd name="connsiteY309" fmla="*/ 112274 h 325438"/>
              <a:gd name="connsiteX310" fmla="*/ 136790 w 217488"/>
              <a:gd name="connsiteY310" fmla="*/ 120178 h 325438"/>
              <a:gd name="connsiteX311" fmla="*/ 130175 w 217488"/>
              <a:gd name="connsiteY311" fmla="*/ 128082 h 325438"/>
              <a:gd name="connsiteX312" fmla="*/ 130175 w 217488"/>
              <a:gd name="connsiteY312" fmla="*/ 126764 h 325438"/>
              <a:gd name="connsiteX313" fmla="*/ 132821 w 217488"/>
              <a:gd name="connsiteY313" fmla="*/ 110957 h 325438"/>
              <a:gd name="connsiteX314" fmla="*/ 142081 w 217488"/>
              <a:gd name="connsiteY314" fmla="*/ 95149 h 325438"/>
              <a:gd name="connsiteX315" fmla="*/ 156634 w 217488"/>
              <a:gd name="connsiteY315" fmla="*/ 80659 h 325438"/>
              <a:gd name="connsiteX316" fmla="*/ 176477 w 217488"/>
              <a:gd name="connsiteY316" fmla="*/ 72755 h 325438"/>
              <a:gd name="connsiteX317" fmla="*/ 77177 w 217488"/>
              <a:gd name="connsiteY317" fmla="*/ 0 h 325438"/>
              <a:gd name="connsiteX318" fmla="*/ 98181 w 217488"/>
              <a:gd name="connsiteY318" fmla="*/ 5257 h 325438"/>
              <a:gd name="connsiteX319" fmla="*/ 117872 w 217488"/>
              <a:gd name="connsiteY319" fmla="*/ 23659 h 325438"/>
              <a:gd name="connsiteX320" fmla="*/ 131000 w 217488"/>
              <a:gd name="connsiteY320" fmla="*/ 48632 h 325438"/>
              <a:gd name="connsiteX321" fmla="*/ 134938 w 217488"/>
              <a:gd name="connsiteY321" fmla="*/ 76234 h 325438"/>
              <a:gd name="connsiteX322" fmla="*/ 129687 w 217488"/>
              <a:gd name="connsiteY322" fmla="*/ 101208 h 325438"/>
              <a:gd name="connsiteX323" fmla="*/ 117872 w 217488"/>
              <a:gd name="connsiteY323" fmla="*/ 118295 h 325438"/>
              <a:gd name="connsiteX324" fmla="*/ 116560 w 217488"/>
              <a:gd name="connsiteY324" fmla="*/ 119609 h 325438"/>
              <a:gd name="connsiteX325" fmla="*/ 116560 w 217488"/>
              <a:gd name="connsiteY325" fmla="*/ 103836 h 325438"/>
              <a:gd name="connsiteX326" fmla="*/ 116560 w 217488"/>
              <a:gd name="connsiteY326" fmla="*/ 90693 h 325438"/>
              <a:gd name="connsiteX327" fmla="*/ 113934 w 217488"/>
              <a:gd name="connsiteY327" fmla="*/ 77549 h 325438"/>
              <a:gd name="connsiteX328" fmla="*/ 109996 w 217488"/>
              <a:gd name="connsiteY328" fmla="*/ 67034 h 325438"/>
              <a:gd name="connsiteX329" fmla="*/ 106058 w 217488"/>
              <a:gd name="connsiteY329" fmla="*/ 56519 h 325438"/>
              <a:gd name="connsiteX330" fmla="*/ 100807 w 217488"/>
              <a:gd name="connsiteY330" fmla="*/ 48632 h 325438"/>
              <a:gd name="connsiteX331" fmla="*/ 96868 w 217488"/>
              <a:gd name="connsiteY331" fmla="*/ 43375 h 325438"/>
              <a:gd name="connsiteX332" fmla="*/ 100807 w 217488"/>
              <a:gd name="connsiteY332" fmla="*/ 49947 h 325438"/>
              <a:gd name="connsiteX333" fmla="*/ 104745 w 217488"/>
              <a:gd name="connsiteY333" fmla="*/ 57833 h 325438"/>
              <a:gd name="connsiteX334" fmla="*/ 108683 w 217488"/>
              <a:gd name="connsiteY334" fmla="*/ 67034 h 325438"/>
              <a:gd name="connsiteX335" fmla="*/ 111309 w 217488"/>
              <a:gd name="connsiteY335" fmla="*/ 78863 h 325438"/>
              <a:gd name="connsiteX336" fmla="*/ 111309 w 217488"/>
              <a:gd name="connsiteY336" fmla="*/ 92007 h 325438"/>
              <a:gd name="connsiteX337" fmla="*/ 112621 w 217488"/>
              <a:gd name="connsiteY337" fmla="*/ 103836 h 325438"/>
              <a:gd name="connsiteX338" fmla="*/ 109996 w 217488"/>
              <a:gd name="connsiteY338" fmla="*/ 122238 h 325438"/>
              <a:gd name="connsiteX339" fmla="*/ 92930 w 217488"/>
              <a:gd name="connsiteY339" fmla="*/ 105151 h 325438"/>
              <a:gd name="connsiteX340" fmla="*/ 81115 w 217488"/>
              <a:gd name="connsiteY340" fmla="*/ 86749 h 325438"/>
              <a:gd name="connsiteX341" fmla="*/ 71926 w 217488"/>
              <a:gd name="connsiteY341" fmla="*/ 67034 h 325438"/>
              <a:gd name="connsiteX342" fmla="*/ 67988 w 217488"/>
              <a:gd name="connsiteY342" fmla="*/ 26288 h 325438"/>
              <a:gd name="connsiteX343" fmla="*/ 69301 w 217488"/>
              <a:gd name="connsiteY343" fmla="*/ 9201 h 325438"/>
              <a:gd name="connsiteX344" fmla="*/ 67988 w 217488"/>
              <a:gd name="connsiteY344" fmla="*/ 3943 h 325438"/>
              <a:gd name="connsiteX345" fmla="*/ 67988 w 217488"/>
              <a:gd name="connsiteY345" fmla="*/ 1314 h 325438"/>
              <a:gd name="connsiteX346" fmla="*/ 70613 w 217488"/>
              <a:gd name="connsiteY346" fmla="*/ 1314 h 325438"/>
              <a:gd name="connsiteX347" fmla="*/ 77177 w 217488"/>
              <a:gd name="connsiteY347" fmla="*/ 0 h 3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217488" h="325438">
                <a:moveTo>
                  <a:pt x="161595" y="311752"/>
                </a:moveTo>
                <a:lnTo>
                  <a:pt x="163579" y="312409"/>
                </a:lnTo>
                <a:cubicBezTo>
                  <a:pt x="164571" y="312738"/>
                  <a:pt x="164571" y="312738"/>
                  <a:pt x="164571" y="312738"/>
                </a:cubicBezTo>
                <a:cubicBezTo>
                  <a:pt x="163249" y="312738"/>
                  <a:pt x="163249" y="312738"/>
                  <a:pt x="163249" y="312738"/>
                </a:cubicBezTo>
                <a:close/>
                <a:moveTo>
                  <a:pt x="152400" y="296863"/>
                </a:moveTo>
                <a:cubicBezTo>
                  <a:pt x="153761" y="296863"/>
                  <a:pt x="153761" y="296863"/>
                  <a:pt x="155122" y="296863"/>
                </a:cubicBezTo>
                <a:cubicBezTo>
                  <a:pt x="155122" y="296863"/>
                  <a:pt x="155122" y="296863"/>
                  <a:pt x="157843" y="298054"/>
                </a:cubicBezTo>
                <a:cubicBezTo>
                  <a:pt x="160564" y="298054"/>
                  <a:pt x="161925" y="299245"/>
                  <a:pt x="163286" y="299245"/>
                </a:cubicBezTo>
                <a:cubicBezTo>
                  <a:pt x="163286" y="299245"/>
                  <a:pt x="164647" y="300435"/>
                  <a:pt x="164647" y="300435"/>
                </a:cubicBezTo>
                <a:cubicBezTo>
                  <a:pt x="166007" y="300435"/>
                  <a:pt x="167368" y="300435"/>
                  <a:pt x="167368" y="300435"/>
                </a:cubicBezTo>
                <a:cubicBezTo>
                  <a:pt x="168729" y="300435"/>
                  <a:pt x="170089" y="300435"/>
                  <a:pt x="170089" y="300435"/>
                </a:cubicBezTo>
                <a:cubicBezTo>
                  <a:pt x="171450" y="301626"/>
                  <a:pt x="171450" y="301626"/>
                  <a:pt x="171450" y="301626"/>
                </a:cubicBezTo>
                <a:cubicBezTo>
                  <a:pt x="171450" y="301626"/>
                  <a:pt x="170089" y="300435"/>
                  <a:pt x="167368" y="301626"/>
                </a:cubicBezTo>
                <a:cubicBezTo>
                  <a:pt x="166007" y="301626"/>
                  <a:pt x="164647" y="301626"/>
                  <a:pt x="161925" y="300435"/>
                </a:cubicBezTo>
                <a:cubicBezTo>
                  <a:pt x="160564" y="300435"/>
                  <a:pt x="159204" y="299245"/>
                  <a:pt x="157843" y="299245"/>
                </a:cubicBezTo>
                <a:cubicBezTo>
                  <a:pt x="157843" y="299245"/>
                  <a:pt x="157843" y="299245"/>
                  <a:pt x="155122" y="299245"/>
                </a:cubicBezTo>
                <a:cubicBezTo>
                  <a:pt x="153761" y="299245"/>
                  <a:pt x="153761" y="299245"/>
                  <a:pt x="152400" y="299245"/>
                </a:cubicBezTo>
                <a:cubicBezTo>
                  <a:pt x="151039" y="298054"/>
                  <a:pt x="149679" y="299245"/>
                  <a:pt x="148318" y="299245"/>
                </a:cubicBezTo>
                <a:lnTo>
                  <a:pt x="143405" y="298170"/>
                </a:lnTo>
                <a:lnTo>
                  <a:pt x="143405" y="298054"/>
                </a:lnTo>
                <a:lnTo>
                  <a:pt x="148318" y="298054"/>
                </a:lnTo>
                <a:cubicBezTo>
                  <a:pt x="149679" y="298054"/>
                  <a:pt x="151039" y="296863"/>
                  <a:pt x="152400" y="296863"/>
                </a:cubicBezTo>
                <a:close/>
                <a:moveTo>
                  <a:pt x="123825" y="296587"/>
                </a:moveTo>
                <a:lnTo>
                  <a:pt x="123825" y="300521"/>
                </a:lnTo>
                <a:cubicBezTo>
                  <a:pt x="123825" y="300521"/>
                  <a:pt x="123825" y="301832"/>
                  <a:pt x="123825" y="301832"/>
                </a:cubicBezTo>
                <a:cubicBezTo>
                  <a:pt x="123825" y="303144"/>
                  <a:pt x="123825" y="303144"/>
                  <a:pt x="123825" y="304455"/>
                </a:cubicBezTo>
                <a:cubicBezTo>
                  <a:pt x="123825" y="305767"/>
                  <a:pt x="123825" y="308389"/>
                  <a:pt x="125413" y="309701"/>
                </a:cubicBezTo>
                <a:cubicBezTo>
                  <a:pt x="125413" y="317570"/>
                  <a:pt x="125413" y="325438"/>
                  <a:pt x="125413" y="325438"/>
                </a:cubicBezTo>
                <a:cubicBezTo>
                  <a:pt x="125413" y="325438"/>
                  <a:pt x="125413" y="325438"/>
                  <a:pt x="123825" y="320192"/>
                </a:cubicBezTo>
                <a:cubicBezTo>
                  <a:pt x="123825" y="317570"/>
                  <a:pt x="123825" y="313635"/>
                  <a:pt x="122238" y="309701"/>
                </a:cubicBezTo>
                <a:cubicBezTo>
                  <a:pt x="122238" y="308389"/>
                  <a:pt x="122238" y="307078"/>
                  <a:pt x="122238" y="304455"/>
                </a:cubicBezTo>
                <a:cubicBezTo>
                  <a:pt x="122238" y="304455"/>
                  <a:pt x="120650" y="303144"/>
                  <a:pt x="120650" y="301832"/>
                </a:cubicBezTo>
                <a:cubicBezTo>
                  <a:pt x="122238" y="301832"/>
                  <a:pt x="122238" y="300521"/>
                  <a:pt x="122238" y="299209"/>
                </a:cubicBezTo>
                <a:cubicBezTo>
                  <a:pt x="122238" y="297898"/>
                  <a:pt x="122238" y="297898"/>
                  <a:pt x="123825" y="296587"/>
                </a:cubicBezTo>
                <a:close/>
                <a:moveTo>
                  <a:pt x="73025" y="296510"/>
                </a:moveTo>
                <a:cubicBezTo>
                  <a:pt x="74613" y="297745"/>
                  <a:pt x="74613" y="298979"/>
                  <a:pt x="74613" y="300214"/>
                </a:cubicBezTo>
                <a:cubicBezTo>
                  <a:pt x="74613" y="302684"/>
                  <a:pt x="74613" y="303919"/>
                  <a:pt x="74613" y="305153"/>
                </a:cubicBezTo>
                <a:cubicBezTo>
                  <a:pt x="74613" y="306388"/>
                  <a:pt x="73025" y="306388"/>
                  <a:pt x="73025" y="306388"/>
                </a:cubicBezTo>
                <a:cubicBezTo>
                  <a:pt x="73025" y="306388"/>
                  <a:pt x="73025" y="306388"/>
                  <a:pt x="73025" y="305153"/>
                </a:cubicBezTo>
                <a:cubicBezTo>
                  <a:pt x="73025" y="303919"/>
                  <a:pt x="73025" y="302684"/>
                  <a:pt x="73025" y="301449"/>
                </a:cubicBezTo>
                <a:cubicBezTo>
                  <a:pt x="73025" y="298979"/>
                  <a:pt x="73025" y="297745"/>
                  <a:pt x="73025" y="296510"/>
                </a:cubicBezTo>
                <a:close/>
                <a:moveTo>
                  <a:pt x="91811" y="283793"/>
                </a:moveTo>
                <a:cubicBezTo>
                  <a:pt x="91811" y="285109"/>
                  <a:pt x="91811" y="286425"/>
                  <a:pt x="93134" y="287740"/>
                </a:cubicBezTo>
                <a:cubicBezTo>
                  <a:pt x="94457" y="290372"/>
                  <a:pt x="95780" y="294319"/>
                  <a:pt x="98426" y="296950"/>
                </a:cubicBezTo>
                <a:cubicBezTo>
                  <a:pt x="99749" y="300897"/>
                  <a:pt x="102394" y="304844"/>
                  <a:pt x="102394" y="307475"/>
                </a:cubicBezTo>
                <a:cubicBezTo>
                  <a:pt x="102394" y="310107"/>
                  <a:pt x="102394" y="311422"/>
                  <a:pt x="102394" y="311422"/>
                </a:cubicBezTo>
                <a:cubicBezTo>
                  <a:pt x="102394" y="311422"/>
                  <a:pt x="102394" y="310107"/>
                  <a:pt x="101071" y="308791"/>
                </a:cubicBezTo>
                <a:cubicBezTo>
                  <a:pt x="101071" y="304844"/>
                  <a:pt x="98426" y="302213"/>
                  <a:pt x="97103" y="298266"/>
                </a:cubicBezTo>
                <a:cubicBezTo>
                  <a:pt x="94457" y="294319"/>
                  <a:pt x="93134" y="291687"/>
                  <a:pt x="91811" y="287740"/>
                </a:cubicBezTo>
                <a:cubicBezTo>
                  <a:pt x="91811" y="289056"/>
                  <a:pt x="93134" y="290372"/>
                  <a:pt x="93134" y="293003"/>
                </a:cubicBezTo>
                <a:cubicBezTo>
                  <a:pt x="93134" y="294319"/>
                  <a:pt x="93134" y="294319"/>
                  <a:pt x="93134" y="295634"/>
                </a:cubicBezTo>
                <a:cubicBezTo>
                  <a:pt x="93134" y="296950"/>
                  <a:pt x="93134" y="298266"/>
                  <a:pt x="93134" y="299581"/>
                </a:cubicBezTo>
                <a:cubicBezTo>
                  <a:pt x="93134" y="300897"/>
                  <a:pt x="91811" y="300897"/>
                  <a:pt x="91811" y="302213"/>
                </a:cubicBezTo>
                <a:cubicBezTo>
                  <a:pt x="91811" y="300897"/>
                  <a:pt x="91811" y="300897"/>
                  <a:pt x="91811" y="299581"/>
                </a:cubicBezTo>
                <a:cubicBezTo>
                  <a:pt x="91811" y="296950"/>
                  <a:pt x="91811" y="295634"/>
                  <a:pt x="91811" y="293003"/>
                </a:cubicBezTo>
                <a:cubicBezTo>
                  <a:pt x="90488" y="290372"/>
                  <a:pt x="90488" y="287740"/>
                  <a:pt x="90488" y="285109"/>
                </a:cubicBezTo>
                <a:cubicBezTo>
                  <a:pt x="90488" y="285109"/>
                  <a:pt x="91811" y="283793"/>
                  <a:pt x="91811" y="283793"/>
                </a:cubicBezTo>
                <a:close/>
                <a:moveTo>
                  <a:pt x="173832" y="281162"/>
                </a:moveTo>
                <a:cubicBezTo>
                  <a:pt x="173832" y="281162"/>
                  <a:pt x="173832" y="281162"/>
                  <a:pt x="175155" y="282478"/>
                </a:cubicBezTo>
                <a:cubicBezTo>
                  <a:pt x="173832" y="282478"/>
                  <a:pt x="173832" y="282478"/>
                  <a:pt x="173832" y="282478"/>
                </a:cubicBezTo>
                <a:cubicBezTo>
                  <a:pt x="173832" y="281162"/>
                  <a:pt x="173832" y="281162"/>
                  <a:pt x="173832" y="281162"/>
                </a:cubicBezTo>
                <a:close/>
                <a:moveTo>
                  <a:pt x="57302" y="280988"/>
                </a:moveTo>
                <a:cubicBezTo>
                  <a:pt x="57302" y="280988"/>
                  <a:pt x="57302" y="280988"/>
                  <a:pt x="59872" y="282179"/>
                </a:cubicBezTo>
                <a:cubicBezTo>
                  <a:pt x="61157" y="282179"/>
                  <a:pt x="62442" y="282179"/>
                  <a:pt x="62442" y="282179"/>
                </a:cubicBezTo>
                <a:cubicBezTo>
                  <a:pt x="65012" y="282179"/>
                  <a:pt x="66298" y="283370"/>
                  <a:pt x="67583" y="283370"/>
                </a:cubicBezTo>
                <a:cubicBezTo>
                  <a:pt x="70153" y="284560"/>
                  <a:pt x="71438" y="285751"/>
                  <a:pt x="71438" y="285751"/>
                </a:cubicBezTo>
                <a:cubicBezTo>
                  <a:pt x="71438" y="285751"/>
                  <a:pt x="68868" y="284560"/>
                  <a:pt x="66298" y="284560"/>
                </a:cubicBezTo>
                <a:cubicBezTo>
                  <a:pt x="65012" y="284560"/>
                  <a:pt x="63727" y="283370"/>
                  <a:pt x="62442" y="283370"/>
                </a:cubicBezTo>
                <a:cubicBezTo>
                  <a:pt x="62442" y="283370"/>
                  <a:pt x="61157" y="283370"/>
                  <a:pt x="59872" y="283370"/>
                </a:cubicBezTo>
                <a:cubicBezTo>
                  <a:pt x="59872" y="283370"/>
                  <a:pt x="59872" y="283370"/>
                  <a:pt x="57302" y="283370"/>
                </a:cubicBezTo>
                <a:cubicBezTo>
                  <a:pt x="56016" y="283370"/>
                  <a:pt x="54731" y="283370"/>
                  <a:pt x="52161" y="283370"/>
                </a:cubicBezTo>
                <a:cubicBezTo>
                  <a:pt x="50876" y="283370"/>
                  <a:pt x="49591" y="283370"/>
                  <a:pt x="48306" y="282179"/>
                </a:cubicBezTo>
                <a:cubicBezTo>
                  <a:pt x="49591" y="282179"/>
                  <a:pt x="50876" y="282179"/>
                  <a:pt x="52161" y="282179"/>
                </a:cubicBezTo>
                <a:cubicBezTo>
                  <a:pt x="54731" y="282179"/>
                  <a:pt x="56016" y="280988"/>
                  <a:pt x="57302" y="280988"/>
                </a:cubicBezTo>
                <a:close/>
                <a:moveTo>
                  <a:pt x="110332" y="274638"/>
                </a:moveTo>
                <a:cubicBezTo>
                  <a:pt x="110332" y="274638"/>
                  <a:pt x="110332" y="274638"/>
                  <a:pt x="110332" y="275873"/>
                </a:cubicBezTo>
                <a:cubicBezTo>
                  <a:pt x="110332" y="277107"/>
                  <a:pt x="111126" y="278342"/>
                  <a:pt x="111126" y="279577"/>
                </a:cubicBezTo>
                <a:cubicBezTo>
                  <a:pt x="111126" y="282047"/>
                  <a:pt x="111126" y="283282"/>
                  <a:pt x="111126" y="284516"/>
                </a:cubicBezTo>
                <a:cubicBezTo>
                  <a:pt x="110332" y="285751"/>
                  <a:pt x="110332" y="285751"/>
                  <a:pt x="110332" y="285751"/>
                </a:cubicBezTo>
                <a:cubicBezTo>
                  <a:pt x="110332" y="285751"/>
                  <a:pt x="110332" y="285751"/>
                  <a:pt x="110332" y="284516"/>
                </a:cubicBezTo>
                <a:cubicBezTo>
                  <a:pt x="110332" y="283282"/>
                  <a:pt x="109538" y="282047"/>
                  <a:pt x="109538" y="280812"/>
                </a:cubicBezTo>
                <a:cubicBezTo>
                  <a:pt x="109538" y="278342"/>
                  <a:pt x="109538" y="277107"/>
                  <a:pt x="109538" y="275873"/>
                </a:cubicBezTo>
                <a:cubicBezTo>
                  <a:pt x="109538" y="274638"/>
                  <a:pt x="110332" y="274638"/>
                  <a:pt x="110332" y="274638"/>
                </a:cubicBezTo>
                <a:close/>
                <a:moveTo>
                  <a:pt x="163249" y="269321"/>
                </a:moveTo>
                <a:cubicBezTo>
                  <a:pt x="165894" y="269321"/>
                  <a:pt x="167217" y="269321"/>
                  <a:pt x="169863" y="269321"/>
                </a:cubicBezTo>
                <a:cubicBezTo>
                  <a:pt x="172509" y="270636"/>
                  <a:pt x="176478" y="270636"/>
                  <a:pt x="179124" y="270636"/>
                </a:cubicBezTo>
                <a:cubicBezTo>
                  <a:pt x="181769" y="271952"/>
                  <a:pt x="184415" y="271952"/>
                  <a:pt x="184415" y="271952"/>
                </a:cubicBezTo>
                <a:cubicBezTo>
                  <a:pt x="184415" y="271952"/>
                  <a:pt x="181769" y="271952"/>
                  <a:pt x="179124" y="271952"/>
                </a:cubicBezTo>
                <a:cubicBezTo>
                  <a:pt x="176478" y="271952"/>
                  <a:pt x="172509" y="271952"/>
                  <a:pt x="168540" y="271952"/>
                </a:cubicBezTo>
                <a:cubicBezTo>
                  <a:pt x="167217" y="271952"/>
                  <a:pt x="165894" y="270636"/>
                  <a:pt x="163249" y="270636"/>
                </a:cubicBezTo>
                <a:cubicBezTo>
                  <a:pt x="161926" y="270636"/>
                  <a:pt x="160603" y="270636"/>
                  <a:pt x="159280" y="270636"/>
                </a:cubicBezTo>
                <a:cubicBezTo>
                  <a:pt x="160603" y="269321"/>
                  <a:pt x="161926" y="269321"/>
                  <a:pt x="163249" y="269321"/>
                </a:cubicBezTo>
                <a:close/>
                <a:moveTo>
                  <a:pt x="132821" y="268005"/>
                </a:moveTo>
                <a:cubicBezTo>
                  <a:pt x="132821" y="268005"/>
                  <a:pt x="134144" y="269321"/>
                  <a:pt x="134144" y="270636"/>
                </a:cubicBezTo>
                <a:cubicBezTo>
                  <a:pt x="134144" y="270636"/>
                  <a:pt x="134144" y="270636"/>
                  <a:pt x="135467" y="274583"/>
                </a:cubicBezTo>
                <a:cubicBezTo>
                  <a:pt x="135467" y="274583"/>
                  <a:pt x="135467" y="274583"/>
                  <a:pt x="136790" y="277215"/>
                </a:cubicBezTo>
                <a:cubicBezTo>
                  <a:pt x="138113" y="279846"/>
                  <a:pt x="139436" y="282478"/>
                  <a:pt x="140759" y="285109"/>
                </a:cubicBezTo>
                <a:cubicBezTo>
                  <a:pt x="142082" y="286425"/>
                  <a:pt x="142082" y="287740"/>
                  <a:pt x="143405" y="289056"/>
                </a:cubicBezTo>
                <a:cubicBezTo>
                  <a:pt x="143405" y="290372"/>
                  <a:pt x="143405" y="291687"/>
                  <a:pt x="143405" y="293003"/>
                </a:cubicBezTo>
                <a:lnTo>
                  <a:pt x="143405" y="298054"/>
                </a:lnTo>
                <a:lnTo>
                  <a:pt x="142875" y="298054"/>
                </a:lnTo>
                <a:lnTo>
                  <a:pt x="143405" y="298170"/>
                </a:lnTo>
                <a:lnTo>
                  <a:pt x="143405" y="300897"/>
                </a:lnTo>
                <a:cubicBezTo>
                  <a:pt x="144728" y="302213"/>
                  <a:pt x="144728" y="302213"/>
                  <a:pt x="146051" y="303528"/>
                </a:cubicBezTo>
                <a:cubicBezTo>
                  <a:pt x="147374" y="303528"/>
                  <a:pt x="148696" y="303528"/>
                  <a:pt x="150019" y="304844"/>
                </a:cubicBezTo>
                <a:cubicBezTo>
                  <a:pt x="152665" y="306160"/>
                  <a:pt x="153988" y="307475"/>
                  <a:pt x="156634" y="308791"/>
                </a:cubicBezTo>
                <a:cubicBezTo>
                  <a:pt x="156634" y="308791"/>
                  <a:pt x="156634" y="308791"/>
                  <a:pt x="157461" y="309284"/>
                </a:cubicBezTo>
                <a:lnTo>
                  <a:pt x="161595" y="311752"/>
                </a:lnTo>
                <a:lnTo>
                  <a:pt x="156634" y="310107"/>
                </a:lnTo>
                <a:cubicBezTo>
                  <a:pt x="153988" y="308791"/>
                  <a:pt x="151342" y="307475"/>
                  <a:pt x="148696" y="306160"/>
                </a:cubicBezTo>
                <a:cubicBezTo>
                  <a:pt x="147374" y="306160"/>
                  <a:pt x="147374" y="304844"/>
                  <a:pt x="144728" y="304844"/>
                </a:cubicBezTo>
                <a:cubicBezTo>
                  <a:pt x="144728" y="303528"/>
                  <a:pt x="143405" y="302213"/>
                  <a:pt x="142082" y="300897"/>
                </a:cubicBezTo>
                <a:cubicBezTo>
                  <a:pt x="140759" y="298266"/>
                  <a:pt x="142082" y="295634"/>
                  <a:pt x="142082" y="293003"/>
                </a:cubicBezTo>
                <a:cubicBezTo>
                  <a:pt x="142082" y="291687"/>
                  <a:pt x="142082" y="290372"/>
                  <a:pt x="140759" y="289056"/>
                </a:cubicBezTo>
                <a:cubicBezTo>
                  <a:pt x="140759" y="287740"/>
                  <a:pt x="140759" y="286425"/>
                  <a:pt x="139436" y="285109"/>
                </a:cubicBezTo>
                <a:cubicBezTo>
                  <a:pt x="138113" y="282478"/>
                  <a:pt x="136790" y="281162"/>
                  <a:pt x="135467" y="278530"/>
                </a:cubicBezTo>
                <a:cubicBezTo>
                  <a:pt x="135467" y="278530"/>
                  <a:pt x="135467" y="278530"/>
                  <a:pt x="134144" y="274583"/>
                </a:cubicBezTo>
                <a:cubicBezTo>
                  <a:pt x="134144" y="274583"/>
                  <a:pt x="134144" y="274583"/>
                  <a:pt x="132821" y="270636"/>
                </a:cubicBezTo>
                <a:cubicBezTo>
                  <a:pt x="132821" y="269321"/>
                  <a:pt x="132821" y="268005"/>
                  <a:pt x="132821" y="268005"/>
                </a:cubicBezTo>
                <a:close/>
                <a:moveTo>
                  <a:pt x="116946" y="120650"/>
                </a:moveTo>
                <a:cubicBezTo>
                  <a:pt x="116946" y="132491"/>
                  <a:pt x="115624" y="143016"/>
                  <a:pt x="112978" y="152226"/>
                </a:cubicBezTo>
                <a:cubicBezTo>
                  <a:pt x="116946" y="145648"/>
                  <a:pt x="122238" y="137754"/>
                  <a:pt x="130176" y="128544"/>
                </a:cubicBezTo>
                <a:cubicBezTo>
                  <a:pt x="130176" y="129860"/>
                  <a:pt x="130176" y="129860"/>
                  <a:pt x="130176" y="129860"/>
                </a:cubicBezTo>
                <a:cubicBezTo>
                  <a:pt x="130176" y="131175"/>
                  <a:pt x="127530" y="135122"/>
                  <a:pt x="127530" y="136438"/>
                </a:cubicBezTo>
                <a:cubicBezTo>
                  <a:pt x="123561" y="141701"/>
                  <a:pt x="120915" y="146963"/>
                  <a:pt x="119592" y="152226"/>
                </a:cubicBezTo>
                <a:cubicBezTo>
                  <a:pt x="115624" y="158804"/>
                  <a:pt x="114301" y="216694"/>
                  <a:pt x="112978" y="246954"/>
                </a:cubicBezTo>
                <a:cubicBezTo>
                  <a:pt x="132821" y="246954"/>
                  <a:pt x="157957" y="249586"/>
                  <a:pt x="185738" y="258795"/>
                </a:cubicBezTo>
                <a:cubicBezTo>
                  <a:pt x="185738" y="258795"/>
                  <a:pt x="165894" y="264058"/>
                  <a:pt x="139436" y="266689"/>
                </a:cubicBezTo>
                <a:cubicBezTo>
                  <a:pt x="142082" y="268005"/>
                  <a:pt x="143405" y="269321"/>
                  <a:pt x="144728" y="270636"/>
                </a:cubicBezTo>
                <a:cubicBezTo>
                  <a:pt x="146051" y="270636"/>
                  <a:pt x="147374" y="270636"/>
                  <a:pt x="148696" y="270636"/>
                </a:cubicBezTo>
                <a:cubicBezTo>
                  <a:pt x="148696" y="270636"/>
                  <a:pt x="148696" y="270636"/>
                  <a:pt x="151342" y="271952"/>
                </a:cubicBezTo>
                <a:cubicBezTo>
                  <a:pt x="152665" y="271952"/>
                  <a:pt x="153988" y="271952"/>
                  <a:pt x="153988" y="271952"/>
                </a:cubicBezTo>
                <a:cubicBezTo>
                  <a:pt x="155311" y="271952"/>
                  <a:pt x="155311" y="271952"/>
                  <a:pt x="155311" y="271952"/>
                </a:cubicBezTo>
                <a:cubicBezTo>
                  <a:pt x="156634" y="271952"/>
                  <a:pt x="156634" y="271952"/>
                  <a:pt x="157957" y="271952"/>
                </a:cubicBezTo>
                <a:cubicBezTo>
                  <a:pt x="157957" y="271952"/>
                  <a:pt x="157957" y="271952"/>
                  <a:pt x="159280" y="273268"/>
                </a:cubicBezTo>
                <a:cubicBezTo>
                  <a:pt x="160603" y="273268"/>
                  <a:pt x="160603" y="274583"/>
                  <a:pt x="161926" y="275899"/>
                </a:cubicBezTo>
                <a:cubicBezTo>
                  <a:pt x="163249" y="275899"/>
                  <a:pt x="163249" y="277215"/>
                  <a:pt x="164571" y="278530"/>
                </a:cubicBezTo>
                <a:cubicBezTo>
                  <a:pt x="164571" y="278530"/>
                  <a:pt x="164571" y="278530"/>
                  <a:pt x="165894" y="279846"/>
                </a:cubicBezTo>
                <a:cubicBezTo>
                  <a:pt x="165894" y="279846"/>
                  <a:pt x="165894" y="279846"/>
                  <a:pt x="167217" y="279846"/>
                </a:cubicBezTo>
                <a:cubicBezTo>
                  <a:pt x="168540" y="279846"/>
                  <a:pt x="169863" y="279846"/>
                  <a:pt x="169863" y="279846"/>
                </a:cubicBezTo>
                <a:cubicBezTo>
                  <a:pt x="169863" y="279846"/>
                  <a:pt x="169863" y="279846"/>
                  <a:pt x="172509" y="281162"/>
                </a:cubicBezTo>
                <a:cubicBezTo>
                  <a:pt x="172509" y="281162"/>
                  <a:pt x="172509" y="281162"/>
                  <a:pt x="169863" y="281162"/>
                </a:cubicBezTo>
                <a:cubicBezTo>
                  <a:pt x="169863" y="281162"/>
                  <a:pt x="168540" y="281162"/>
                  <a:pt x="167217" y="281162"/>
                </a:cubicBezTo>
                <a:cubicBezTo>
                  <a:pt x="165894" y="281162"/>
                  <a:pt x="165894" y="279846"/>
                  <a:pt x="164571" y="279846"/>
                </a:cubicBezTo>
                <a:cubicBezTo>
                  <a:pt x="164571" y="279846"/>
                  <a:pt x="164571" y="279846"/>
                  <a:pt x="163249" y="278530"/>
                </a:cubicBezTo>
                <a:cubicBezTo>
                  <a:pt x="161926" y="278530"/>
                  <a:pt x="161926" y="277215"/>
                  <a:pt x="160603" y="277215"/>
                </a:cubicBezTo>
                <a:cubicBezTo>
                  <a:pt x="159280" y="275899"/>
                  <a:pt x="159280" y="274583"/>
                  <a:pt x="157957" y="274583"/>
                </a:cubicBezTo>
                <a:cubicBezTo>
                  <a:pt x="157957" y="274583"/>
                  <a:pt x="157957" y="274583"/>
                  <a:pt x="156634" y="274583"/>
                </a:cubicBezTo>
                <a:cubicBezTo>
                  <a:pt x="156634" y="273268"/>
                  <a:pt x="155311" y="273268"/>
                  <a:pt x="155311" y="273268"/>
                </a:cubicBezTo>
                <a:cubicBezTo>
                  <a:pt x="153988" y="273268"/>
                  <a:pt x="152665" y="273268"/>
                  <a:pt x="151342" y="273268"/>
                </a:cubicBezTo>
                <a:cubicBezTo>
                  <a:pt x="151342" y="273268"/>
                  <a:pt x="151342" y="273268"/>
                  <a:pt x="148696" y="273268"/>
                </a:cubicBezTo>
                <a:cubicBezTo>
                  <a:pt x="147374" y="273268"/>
                  <a:pt x="146051" y="271952"/>
                  <a:pt x="144728" y="271952"/>
                </a:cubicBezTo>
                <a:cubicBezTo>
                  <a:pt x="142082" y="270636"/>
                  <a:pt x="140759" y="269321"/>
                  <a:pt x="138113" y="266689"/>
                </a:cubicBezTo>
                <a:cubicBezTo>
                  <a:pt x="136790" y="266689"/>
                  <a:pt x="135467" y="268005"/>
                  <a:pt x="132821" y="268005"/>
                </a:cubicBezTo>
                <a:cubicBezTo>
                  <a:pt x="130176" y="268005"/>
                  <a:pt x="126207" y="268005"/>
                  <a:pt x="123561" y="268005"/>
                </a:cubicBezTo>
                <a:cubicBezTo>
                  <a:pt x="123561" y="269321"/>
                  <a:pt x="123561" y="269321"/>
                  <a:pt x="123561" y="270636"/>
                </a:cubicBezTo>
                <a:cubicBezTo>
                  <a:pt x="122238" y="271952"/>
                  <a:pt x="122238" y="273268"/>
                  <a:pt x="122238" y="275899"/>
                </a:cubicBezTo>
                <a:cubicBezTo>
                  <a:pt x="122238" y="277215"/>
                  <a:pt x="122238" y="278530"/>
                  <a:pt x="122238" y="279846"/>
                </a:cubicBezTo>
                <a:cubicBezTo>
                  <a:pt x="123561" y="282478"/>
                  <a:pt x="123561" y="283793"/>
                  <a:pt x="123561" y="285109"/>
                </a:cubicBezTo>
                <a:cubicBezTo>
                  <a:pt x="123561" y="286425"/>
                  <a:pt x="123561" y="289056"/>
                  <a:pt x="124884" y="290372"/>
                </a:cubicBezTo>
                <a:cubicBezTo>
                  <a:pt x="124884" y="291687"/>
                  <a:pt x="123561" y="294319"/>
                  <a:pt x="123561" y="295634"/>
                </a:cubicBezTo>
                <a:cubicBezTo>
                  <a:pt x="120915" y="298266"/>
                  <a:pt x="118269" y="299581"/>
                  <a:pt x="116946" y="302213"/>
                </a:cubicBezTo>
                <a:cubicBezTo>
                  <a:pt x="115624" y="302213"/>
                  <a:pt x="114301" y="303528"/>
                  <a:pt x="114301" y="303528"/>
                </a:cubicBezTo>
                <a:cubicBezTo>
                  <a:pt x="112978" y="304844"/>
                  <a:pt x="112978" y="304844"/>
                  <a:pt x="111655" y="306160"/>
                </a:cubicBezTo>
                <a:cubicBezTo>
                  <a:pt x="111655" y="304844"/>
                  <a:pt x="112978" y="304844"/>
                  <a:pt x="112978" y="303528"/>
                </a:cubicBezTo>
                <a:cubicBezTo>
                  <a:pt x="114301" y="302213"/>
                  <a:pt x="114301" y="302213"/>
                  <a:pt x="115624" y="300897"/>
                </a:cubicBezTo>
                <a:cubicBezTo>
                  <a:pt x="118269" y="299581"/>
                  <a:pt x="120915" y="296950"/>
                  <a:pt x="122238" y="294319"/>
                </a:cubicBezTo>
                <a:cubicBezTo>
                  <a:pt x="123561" y="291687"/>
                  <a:pt x="122238" y="289056"/>
                  <a:pt x="122238" y="285109"/>
                </a:cubicBezTo>
                <a:cubicBezTo>
                  <a:pt x="122238" y="283793"/>
                  <a:pt x="120915" y="282478"/>
                  <a:pt x="120915" y="279846"/>
                </a:cubicBezTo>
                <a:cubicBezTo>
                  <a:pt x="120915" y="278530"/>
                  <a:pt x="120915" y="277215"/>
                  <a:pt x="120915" y="275899"/>
                </a:cubicBezTo>
                <a:cubicBezTo>
                  <a:pt x="120915" y="273268"/>
                  <a:pt x="120915" y="271952"/>
                  <a:pt x="122238" y="270636"/>
                </a:cubicBezTo>
                <a:cubicBezTo>
                  <a:pt x="122238" y="269321"/>
                  <a:pt x="122238" y="269321"/>
                  <a:pt x="122238" y="268005"/>
                </a:cubicBezTo>
                <a:cubicBezTo>
                  <a:pt x="118269" y="268005"/>
                  <a:pt x="114301" y="269321"/>
                  <a:pt x="110332" y="269321"/>
                </a:cubicBezTo>
                <a:cubicBezTo>
                  <a:pt x="110332" y="270636"/>
                  <a:pt x="110332" y="271952"/>
                  <a:pt x="110332" y="271952"/>
                </a:cubicBezTo>
                <a:cubicBezTo>
                  <a:pt x="109009" y="273268"/>
                  <a:pt x="109009" y="274583"/>
                  <a:pt x="107686" y="275899"/>
                </a:cubicBezTo>
                <a:cubicBezTo>
                  <a:pt x="106363" y="277215"/>
                  <a:pt x="105040" y="277215"/>
                  <a:pt x="105040" y="278530"/>
                </a:cubicBezTo>
                <a:cubicBezTo>
                  <a:pt x="102394" y="278530"/>
                  <a:pt x="101071" y="278530"/>
                  <a:pt x="101071" y="278530"/>
                </a:cubicBezTo>
                <a:cubicBezTo>
                  <a:pt x="101071" y="279846"/>
                  <a:pt x="102394" y="278530"/>
                  <a:pt x="103717" y="277215"/>
                </a:cubicBezTo>
                <a:cubicBezTo>
                  <a:pt x="105040" y="275899"/>
                  <a:pt x="106363" y="275899"/>
                  <a:pt x="106363" y="275899"/>
                </a:cubicBezTo>
                <a:cubicBezTo>
                  <a:pt x="107686" y="274583"/>
                  <a:pt x="107686" y="273268"/>
                  <a:pt x="107686" y="271952"/>
                </a:cubicBezTo>
                <a:cubicBezTo>
                  <a:pt x="107686" y="270636"/>
                  <a:pt x="107686" y="270636"/>
                  <a:pt x="107686" y="269321"/>
                </a:cubicBezTo>
                <a:cubicBezTo>
                  <a:pt x="105040" y="269321"/>
                  <a:pt x="102394" y="269321"/>
                  <a:pt x="98426" y="268005"/>
                </a:cubicBezTo>
                <a:cubicBezTo>
                  <a:pt x="98426" y="269321"/>
                  <a:pt x="98426" y="269321"/>
                  <a:pt x="98426" y="270636"/>
                </a:cubicBezTo>
                <a:cubicBezTo>
                  <a:pt x="98426" y="271952"/>
                  <a:pt x="98426" y="273268"/>
                  <a:pt x="97103" y="274583"/>
                </a:cubicBezTo>
                <a:cubicBezTo>
                  <a:pt x="97103" y="274583"/>
                  <a:pt x="97103" y="274583"/>
                  <a:pt x="97103" y="277215"/>
                </a:cubicBezTo>
                <a:cubicBezTo>
                  <a:pt x="97103" y="277215"/>
                  <a:pt x="97103" y="277215"/>
                  <a:pt x="97103" y="278530"/>
                </a:cubicBezTo>
                <a:cubicBezTo>
                  <a:pt x="95780" y="278530"/>
                  <a:pt x="95780" y="278530"/>
                  <a:pt x="95780" y="278530"/>
                </a:cubicBezTo>
                <a:cubicBezTo>
                  <a:pt x="95780" y="278530"/>
                  <a:pt x="95780" y="278530"/>
                  <a:pt x="95780" y="279846"/>
                </a:cubicBezTo>
                <a:cubicBezTo>
                  <a:pt x="94457" y="281162"/>
                  <a:pt x="93134" y="282478"/>
                  <a:pt x="91811" y="282478"/>
                </a:cubicBezTo>
                <a:cubicBezTo>
                  <a:pt x="91811" y="283793"/>
                  <a:pt x="91811" y="283793"/>
                  <a:pt x="91811" y="283793"/>
                </a:cubicBezTo>
                <a:cubicBezTo>
                  <a:pt x="90488" y="283793"/>
                  <a:pt x="89165" y="285109"/>
                  <a:pt x="89165" y="286425"/>
                </a:cubicBezTo>
                <a:cubicBezTo>
                  <a:pt x="87842" y="287740"/>
                  <a:pt x="87842" y="289056"/>
                  <a:pt x="86519" y="290372"/>
                </a:cubicBezTo>
                <a:cubicBezTo>
                  <a:pt x="86519" y="291687"/>
                  <a:pt x="85196" y="293003"/>
                  <a:pt x="85196" y="293003"/>
                </a:cubicBezTo>
                <a:cubicBezTo>
                  <a:pt x="83874" y="294319"/>
                  <a:pt x="82551" y="295634"/>
                  <a:pt x="81228" y="295634"/>
                </a:cubicBezTo>
                <a:cubicBezTo>
                  <a:pt x="82551" y="294319"/>
                  <a:pt x="82551" y="294319"/>
                  <a:pt x="83874" y="293003"/>
                </a:cubicBezTo>
                <a:cubicBezTo>
                  <a:pt x="85196" y="291687"/>
                  <a:pt x="85196" y="290372"/>
                  <a:pt x="85196" y="289056"/>
                </a:cubicBezTo>
                <a:cubicBezTo>
                  <a:pt x="86519" y="287740"/>
                  <a:pt x="86519" y="286425"/>
                  <a:pt x="87842" y="285109"/>
                </a:cubicBezTo>
                <a:cubicBezTo>
                  <a:pt x="87842" y="283793"/>
                  <a:pt x="89165" y="282478"/>
                  <a:pt x="90488" y="282478"/>
                </a:cubicBezTo>
                <a:cubicBezTo>
                  <a:pt x="91811" y="281162"/>
                  <a:pt x="93134" y="279846"/>
                  <a:pt x="94457" y="278530"/>
                </a:cubicBezTo>
                <a:cubicBezTo>
                  <a:pt x="94457" y="278530"/>
                  <a:pt x="94457" y="278530"/>
                  <a:pt x="94457" y="277215"/>
                </a:cubicBezTo>
                <a:cubicBezTo>
                  <a:pt x="94457" y="277215"/>
                  <a:pt x="94457" y="277215"/>
                  <a:pt x="95780" y="277215"/>
                </a:cubicBezTo>
                <a:cubicBezTo>
                  <a:pt x="95780" y="277215"/>
                  <a:pt x="95780" y="277215"/>
                  <a:pt x="95780" y="274583"/>
                </a:cubicBezTo>
                <a:cubicBezTo>
                  <a:pt x="95780" y="273268"/>
                  <a:pt x="97103" y="271952"/>
                  <a:pt x="97103" y="269321"/>
                </a:cubicBezTo>
                <a:cubicBezTo>
                  <a:pt x="97103" y="269321"/>
                  <a:pt x="97103" y="269321"/>
                  <a:pt x="97103" y="268005"/>
                </a:cubicBezTo>
                <a:cubicBezTo>
                  <a:pt x="93134" y="268005"/>
                  <a:pt x="89165" y="268005"/>
                  <a:pt x="85196" y="268005"/>
                </a:cubicBezTo>
                <a:cubicBezTo>
                  <a:pt x="83874" y="268005"/>
                  <a:pt x="83874" y="269321"/>
                  <a:pt x="82551" y="269321"/>
                </a:cubicBezTo>
                <a:cubicBezTo>
                  <a:pt x="82551" y="270636"/>
                  <a:pt x="81228" y="270636"/>
                  <a:pt x="81228" y="271952"/>
                </a:cubicBezTo>
                <a:cubicBezTo>
                  <a:pt x="79905" y="273268"/>
                  <a:pt x="78582" y="273268"/>
                  <a:pt x="77259" y="274583"/>
                </a:cubicBezTo>
                <a:cubicBezTo>
                  <a:pt x="77259" y="274583"/>
                  <a:pt x="77259" y="274583"/>
                  <a:pt x="75936" y="277215"/>
                </a:cubicBezTo>
                <a:cubicBezTo>
                  <a:pt x="75936" y="278530"/>
                  <a:pt x="75936" y="278530"/>
                  <a:pt x="75936" y="279846"/>
                </a:cubicBezTo>
                <a:cubicBezTo>
                  <a:pt x="74613" y="281162"/>
                  <a:pt x="74613" y="283793"/>
                  <a:pt x="74613" y="285109"/>
                </a:cubicBezTo>
                <a:cubicBezTo>
                  <a:pt x="74613" y="285109"/>
                  <a:pt x="73290" y="285109"/>
                  <a:pt x="73290" y="286425"/>
                </a:cubicBezTo>
                <a:cubicBezTo>
                  <a:pt x="73290" y="286425"/>
                  <a:pt x="73290" y="287740"/>
                  <a:pt x="73290" y="289056"/>
                </a:cubicBezTo>
                <a:cubicBezTo>
                  <a:pt x="73290" y="289056"/>
                  <a:pt x="73290" y="290372"/>
                  <a:pt x="73290" y="290372"/>
                </a:cubicBezTo>
                <a:cubicBezTo>
                  <a:pt x="73290" y="291687"/>
                  <a:pt x="73290" y="293003"/>
                  <a:pt x="73290" y="293003"/>
                </a:cubicBezTo>
                <a:cubicBezTo>
                  <a:pt x="73290" y="294319"/>
                  <a:pt x="73290" y="295634"/>
                  <a:pt x="71967" y="296950"/>
                </a:cubicBezTo>
                <a:cubicBezTo>
                  <a:pt x="70644" y="298266"/>
                  <a:pt x="69321" y="298266"/>
                  <a:pt x="67999" y="299581"/>
                </a:cubicBezTo>
                <a:cubicBezTo>
                  <a:pt x="65353" y="299581"/>
                  <a:pt x="64030" y="299581"/>
                  <a:pt x="64030" y="299581"/>
                </a:cubicBezTo>
                <a:cubicBezTo>
                  <a:pt x="64030" y="300897"/>
                  <a:pt x="65353" y="299581"/>
                  <a:pt x="67999" y="298266"/>
                </a:cubicBezTo>
                <a:cubicBezTo>
                  <a:pt x="67999" y="296950"/>
                  <a:pt x="69321" y="296950"/>
                  <a:pt x="70644" y="296950"/>
                </a:cubicBezTo>
                <a:cubicBezTo>
                  <a:pt x="70644" y="295634"/>
                  <a:pt x="71967" y="294319"/>
                  <a:pt x="71967" y="293003"/>
                </a:cubicBezTo>
                <a:cubicBezTo>
                  <a:pt x="71967" y="291687"/>
                  <a:pt x="71967" y="291687"/>
                  <a:pt x="71967" y="290372"/>
                </a:cubicBezTo>
                <a:cubicBezTo>
                  <a:pt x="71967" y="290372"/>
                  <a:pt x="71967" y="289056"/>
                  <a:pt x="71967" y="289056"/>
                </a:cubicBezTo>
                <a:cubicBezTo>
                  <a:pt x="71967" y="289056"/>
                  <a:pt x="71967" y="289056"/>
                  <a:pt x="70644" y="290372"/>
                </a:cubicBezTo>
                <a:cubicBezTo>
                  <a:pt x="70644" y="290372"/>
                  <a:pt x="69321" y="291687"/>
                  <a:pt x="67999" y="291687"/>
                </a:cubicBezTo>
                <a:cubicBezTo>
                  <a:pt x="66676" y="291687"/>
                  <a:pt x="66676" y="291687"/>
                  <a:pt x="65353" y="291687"/>
                </a:cubicBezTo>
                <a:cubicBezTo>
                  <a:pt x="62707" y="291687"/>
                  <a:pt x="61384" y="291687"/>
                  <a:pt x="60061" y="293003"/>
                </a:cubicBezTo>
                <a:cubicBezTo>
                  <a:pt x="56092" y="293003"/>
                  <a:pt x="52124" y="294319"/>
                  <a:pt x="48155" y="295634"/>
                </a:cubicBezTo>
                <a:cubicBezTo>
                  <a:pt x="48155" y="295634"/>
                  <a:pt x="48155" y="295634"/>
                  <a:pt x="48155" y="294319"/>
                </a:cubicBezTo>
                <a:cubicBezTo>
                  <a:pt x="48155" y="294319"/>
                  <a:pt x="48155" y="294319"/>
                  <a:pt x="49478" y="294319"/>
                </a:cubicBezTo>
                <a:cubicBezTo>
                  <a:pt x="52124" y="293003"/>
                  <a:pt x="56092" y="293003"/>
                  <a:pt x="60061" y="291687"/>
                </a:cubicBezTo>
                <a:cubicBezTo>
                  <a:pt x="61384" y="290372"/>
                  <a:pt x="62707" y="290372"/>
                  <a:pt x="65353" y="290372"/>
                </a:cubicBezTo>
                <a:cubicBezTo>
                  <a:pt x="65353" y="290372"/>
                  <a:pt x="66676" y="290372"/>
                  <a:pt x="67999" y="289056"/>
                </a:cubicBezTo>
                <a:cubicBezTo>
                  <a:pt x="67999" y="289056"/>
                  <a:pt x="69321" y="289056"/>
                  <a:pt x="69321" y="289056"/>
                </a:cubicBezTo>
                <a:cubicBezTo>
                  <a:pt x="69321" y="289056"/>
                  <a:pt x="69321" y="289056"/>
                  <a:pt x="70644" y="289056"/>
                </a:cubicBezTo>
                <a:cubicBezTo>
                  <a:pt x="70644" y="287740"/>
                  <a:pt x="71967" y="286425"/>
                  <a:pt x="71967" y="285109"/>
                </a:cubicBezTo>
                <a:cubicBezTo>
                  <a:pt x="73290" y="282478"/>
                  <a:pt x="73290" y="281162"/>
                  <a:pt x="73290" y="279846"/>
                </a:cubicBezTo>
                <a:cubicBezTo>
                  <a:pt x="74613" y="278530"/>
                  <a:pt x="74613" y="277215"/>
                  <a:pt x="74613" y="277215"/>
                </a:cubicBezTo>
                <a:cubicBezTo>
                  <a:pt x="74613" y="277215"/>
                  <a:pt x="74613" y="277215"/>
                  <a:pt x="75936" y="274583"/>
                </a:cubicBezTo>
                <a:cubicBezTo>
                  <a:pt x="77259" y="273268"/>
                  <a:pt x="78582" y="271952"/>
                  <a:pt x="79905" y="270636"/>
                </a:cubicBezTo>
                <a:cubicBezTo>
                  <a:pt x="81228" y="269321"/>
                  <a:pt x="81228" y="269321"/>
                  <a:pt x="82551" y="268005"/>
                </a:cubicBezTo>
                <a:cubicBezTo>
                  <a:pt x="69321" y="266689"/>
                  <a:pt x="56092" y="264058"/>
                  <a:pt x="42863" y="258795"/>
                </a:cubicBezTo>
                <a:cubicBezTo>
                  <a:pt x="42863" y="258795"/>
                  <a:pt x="65353" y="248270"/>
                  <a:pt x="103717" y="246954"/>
                </a:cubicBezTo>
                <a:cubicBezTo>
                  <a:pt x="102394" y="218010"/>
                  <a:pt x="102394" y="168014"/>
                  <a:pt x="103717" y="168014"/>
                </a:cubicBezTo>
                <a:cubicBezTo>
                  <a:pt x="102394" y="165383"/>
                  <a:pt x="101071" y="160120"/>
                  <a:pt x="97103" y="153542"/>
                </a:cubicBezTo>
                <a:cubicBezTo>
                  <a:pt x="95780" y="149595"/>
                  <a:pt x="91811" y="144332"/>
                  <a:pt x="89165" y="139069"/>
                </a:cubicBezTo>
                <a:cubicBezTo>
                  <a:pt x="87842" y="137754"/>
                  <a:pt x="86519" y="133807"/>
                  <a:pt x="86519" y="132491"/>
                </a:cubicBezTo>
                <a:cubicBezTo>
                  <a:pt x="86519" y="132491"/>
                  <a:pt x="86519" y="131175"/>
                  <a:pt x="86519" y="131175"/>
                </a:cubicBezTo>
                <a:cubicBezTo>
                  <a:pt x="95780" y="141701"/>
                  <a:pt x="102394" y="152226"/>
                  <a:pt x="106363" y="160120"/>
                </a:cubicBezTo>
                <a:cubicBezTo>
                  <a:pt x="106363" y="157489"/>
                  <a:pt x="107686" y="154857"/>
                  <a:pt x="107686" y="152226"/>
                </a:cubicBezTo>
                <a:cubicBezTo>
                  <a:pt x="109009" y="146963"/>
                  <a:pt x="111655" y="139069"/>
                  <a:pt x="112978" y="131175"/>
                </a:cubicBezTo>
                <a:cubicBezTo>
                  <a:pt x="112978" y="128544"/>
                  <a:pt x="114301" y="123281"/>
                  <a:pt x="115624" y="121966"/>
                </a:cubicBezTo>
                <a:cubicBezTo>
                  <a:pt x="116946" y="121966"/>
                  <a:pt x="116946" y="120650"/>
                  <a:pt x="116946" y="120650"/>
                </a:cubicBezTo>
                <a:close/>
                <a:moveTo>
                  <a:pt x="19483" y="75930"/>
                </a:moveTo>
                <a:cubicBezTo>
                  <a:pt x="25977" y="74613"/>
                  <a:pt x="32471" y="74613"/>
                  <a:pt x="38966" y="75930"/>
                </a:cubicBezTo>
                <a:cubicBezTo>
                  <a:pt x="46759" y="77247"/>
                  <a:pt x="53254" y="79882"/>
                  <a:pt x="59748" y="83834"/>
                </a:cubicBezTo>
                <a:cubicBezTo>
                  <a:pt x="64943" y="87786"/>
                  <a:pt x="70139" y="91738"/>
                  <a:pt x="74035" y="97007"/>
                </a:cubicBezTo>
                <a:cubicBezTo>
                  <a:pt x="77932" y="102276"/>
                  <a:pt x="81829" y="108863"/>
                  <a:pt x="83127" y="114132"/>
                </a:cubicBezTo>
                <a:cubicBezTo>
                  <a:pt x="85725" y="119401"/>
                  <a:pt x="85725" y="124670"/>
                  <a:pt x="85725" y="129939"/>
                </a:cubicBezTo>
                <a:cubicBezTo>
                  <a:pt x="85725" y="129939"/>
                  <a:pt x="85725" y="129939"/>
                  <a:pt x="85725" y="131257"/>
                </a:cubicBezTo>
                <a:cubicBezTo>
                  <a:pt x="83127" y="127305"/>
                  <a:pt x="80530" y="124670"/>
                  <a:pt x="77932" y="122036"/>
                </a:cubicBezTo>
                <a:cubicBezTo>
                  <a:pt x="76633" y="119401"/>
                  <a:pt x="74035" y="116766"/>
                  <a:pt x="71438" y="115449"/>
                </a:cubicBezTo>
                <a:cubicBezTo>
                  <a:pt x="68840" y="112815"/>
                  <a:pt x="66242" y="110180"/>
                  <a:pt x="63644" y="108863"/>
                </a:cubicBezTo>
                <a:cubicBezTo>
                  <a:pt x="61047" y="107545"/>
                  <a:pt x="58449" y="104911"/>
                  <a:pt x="55851" y="103593"/>
                </a:cubicBezTo>
                <a:cubicBezTo>
                  <a:pt x="53254" y="102276"/>
                  <a:pt x="50656" y="100959"/>
                  <a:pt x="49357" y="100959"/>
                </a:cubicBezTo>
                <a:cubicBezTo>
                  <a:pt x="46759" y="99642"/>
                  <a:pt x="44161" y="99642"/>
                  <a:pt x="41564" y="98324"/>
                </a:cubicBezTo>
                <a:cubicBezTo>
                  <a:pt x="40265" y="98324"/>
                  <a:pt x="38966" y="98324"/>
                  <a:pt x="36368" y="97007"/>
                </a:cubicBezTo>
                <a:cubicBezTo>
                  <a:pt x="33770" y="97007"/>
                  <a:pt x="32471" y="97007"/>
                  <a:pt x="32471" y="97007"/>
                </a:cubicBezTo>
                <a:cubicBezTo>
                  <a:pt x="32471" y="97007"/>
                  <a:pt x="33770" y="97007"/>
                  <a:pt x="36368" y="98324"/>
                </a:cubicBezTo>
                <a:cubicBezTo>
                  <a:pt x="38966" y="98324"/>
                  <a:pt x="40265" y="98324"/>
                  <a:pt x="41564" y="99642"/>
                </a:cubicBezTo>
                <a:cubicBezTo>
                  <a:pt x="44161" y="99642"/>
                  <a:pt x="45460" y="100959"/>
                  <a:pt x="48058" y="100959"/>
                </a:cubicBezTo>
                <a:cubicBezTo>
                  <a:pt x="50656" y="102276"/>
                  <a:pt x="53254" y="103593"/>
                  <a:pt x="55851" y="104911"/>
                </a:cubicBezTo>
                <a:cubicBezTo>
                  <a:pt x="57150" y="107545"/>
                  <a:pt x="59748" y="108863"/>
                  <a:pt x="62346" y="110180"/>
                </a:cubicBezTo>
                <a:cubicBezTo>
                  <a:pt x="64943" y="112815"/>
                  <a:pt x="67541" y="115449"/>
                  <a:pt x="68840" y="116766"/>
                </a:cubicBezTo>
                <a:cubicBezTo>
                  <a:pt x="71438" y="119401"/>
                  <a:pt x="74035" y="122036"/>
                  <a:pt x="75334" y="124670"/>
                </a:cubicBezTo>
                <a:cubicBezTo>
                  <a:pt x="79231" y="128622"/>
                  <a:pt x="81829" y="132574"/>
                  <a:pt x="83127" y="136526"/>
                </a:cubicBezTo>
                <a:cubicBezTo>
                  <a:pt x="80530" y="136526"/>
                  <a:pt x="70139" y="135209"/>
                  <a:pt x="64943" y="133891"/>
                </a:cubicBezTo>
                <a:cubicBezTo>
                  <a:pt x="61047" y="133891"/>
                  <a:pt x="54552" y="132574"/>
                  <a:pt x="49357" y="129939"/>
                </a:cubicBezTo>
                <a:cubicBezTo>
                  <a:pt x="44161" y="128622"/>
                  <a:pt x="38966" y="125987"/>
                  <a:pt x="35069" y="123353"/>
                </a:cubicBezTo>
                <a:cubicBezTo>
                  <a:pt x="24678" y="118084"/>
                  <a:pt x="18184" y="108863"/>
                  <a:pt x="12989" y="102276"/>
                </a:cubicBezTo>
                <a:cubicBezTo>
                  <a:pt x="10391" y="98324"/>
                  <a:pt x="7793" y="94372"/>
                  <a:pt x="5195" y="91738"/>
                </a:cubicBezTo>
                <a:cubicBezTo>
                  <a:pt x="3896" y="90420"/>
                  <a:pt x="2598" y="89103"/>
                  <a:pt x="1299" y="89103"/>
                </a:cubicBezTo>
                <a:cubicBezTo>
                  <a:pt x="1299" y="87786"/>
                  <a:pt x="0" y="87786"/>
                  <a:pt x="0" y="87786"/>
                </a:cubicBezTo>
                <a:cubicBezTo>
                  <a:pt x="0" y="87786"/>
                  <a:pt x="1299" y="87786"/>
                  <a:pt x="1299" y="86469"/>
                </a:cubicBezTo>
                <a:cubicBezTo>
                  <a:pt x="1299" y="85151"/>
                  <a:pt x="2598" y="83834"/>
                  <a:pt x="3896" y="82517"/>
                </a:cubicBezTo>
                <a:cubicBezTo>
                  <a:pt x="7793" y="79882"/>
                  <a:pt x="12989" y="77247"/>
                  <a:pt x="19483" y="75930"/>
                </a:cubicBezTo>
                <a:close/>
                <a:moveTo>
                  <a:pt x="176477" y="72755"/>
                </a:moveTo>
                <a:cubicBezTo>
                  <a:pt x="184415" y="71438"/>
                  <a:pt x="191030" y="71438"/>
                  <a:pt x="197644" y="72755"/>
                </a:cubicBezTo>
                <a:cubicBezTo>
                  <a:pt x="204259" y="74072"/>
                  <a:pt x="209551" y="76707"/>
                  <a:pt x="212196" y="80659"/>
                </a:cubicBezTo>
                <a:cubicBezTo>
                  <a:pt x="214842" y="81976"/>
                  <a:pt x="214842" y="83294"/>
                  <a:pt x="216165" y="83294"/>
                </a:cubicBezTo>
                <a:cubicBezTo>
                  <a:pt x="216165" y="84611"/>
                  <a:pt x="217488" y="85928"/>
                  <a:pt x="217488" y="85928"/>
                </a:cubicBezTo>
                <a:cubicBezTo>
                  <a:pt x="217488" y="85928"/>
                  <a:pt x="216165" y="85928"/>
                  <a:pt x="216165" y="85928"/>
                </a:cubicBezTo>
                <a:cubicBezTo>
                  <a:pt x="214842" y="87245"/>
                  <a:pt x="213519" y="88563"/>
                  <a:pt x="212196" y="89880"/>
                </a:cubicBezTo>
                <a:cubicBezTo>
                  <a:pt x="209551" y="92515"/>
                  <a:pt x="206905" y="95149"/>
                  <a:pt x="204259" y="99101"/>
                </a:cubicBezTo>
                <a:cubicBezTo>
                  <a:pt x="198967" y="107005"/>
                  <a:pt x="191030" y="114909"/>
                  <a:pt x="181769" y="120178"/>
                </a:cubicBezTo>
                <a:cubicBezTo>
                  <a:pt x="177800" y="124130"/>
                  <a:pt x="172509" y="126764"/>
                  <a:pt x="167217" y="128082"/>
                </a:cubicBezTo>
                <a:cubicBezTo>
                  <a:pt x="161925" y="129399"/>
                  <a:pt x="155311" y="130716"/>
                  <a:pt x="150019" y="132034"/>
                </a:cubicBezTo>
                <a:cubicBezTo>
                  <a:pt x="146050" y="132034"/>
                  <a:pt x="135467" y="133351"/>
                  <a:pt x="131498" y="133351"/>
                </a:cubicBezTo>
                <a:cubicBezTo>
                  <a:pt x="134144" y="129399"/>
                  <a:pt x="136790" y="125447"/>
                  <a:pt x="140759" y="121495"/>
                </a:cubicBezTo>
                <a:cubicBezTo>
                  <a:pt x="142081" y="118861"/>
                  <a:pt x="144727" y="117543"/>
                  <a:pt x="147373" y="114909"/>
                </a:cubicBezTo>
                <a:cubicBezTo>
                  <a:pt x="148696" y="112274"/>
                  <a:pt x="151342" y="109640"/>
                  <a:pt x="153988" y="108322"/>
                </a:cubicBezTo>
                <a:cubicBezTo>
                  <a:pt x="156634" y="105688"/>
                  <a:pt x="159279" y="104370"/>
                  <a:pt x="160602" y="103053"/>
                </a:cubicBezTo>
                <a:cubicBezTo>
                  <a:pt x="163248" y="101736"/>
                  <a:pt x="165894" y="100418"/>
                  <a:pt x="168540" y="99101"/>
                </a:cubicBezTo>
                <a:cubicBezTo>
                  <a:pt x="169863" y="97784"/>
                  <a:pt x="172509" y="97784"/>
                  <a:pt x="175155" y="96467"/>
                </a:cubicBezTo>
                <a:cubicBezTo>
                  <a:pt x="176477" y="95149"/>
                  <a:pt x="177800" y="95149"/>
                  <a:pt x="179123" y="95149"/>
                </a:cubicBezTo>
                <a:cubicBezTo>
                  <a:pt x="177800" y="95149"/>
                  <a:pt x="176477" y="95149"/>
                  <a:pt x="173832" y="96467"/>
                </a:cubicBezTo>
                <a:cubicBezTo>
                  <a:pt x="172509" y="96467"/>
                  <a:pt x="169863" y="96467"/>
                  <a:pt x="167217" y="97784"/>
                </a:cubicBezTo>
                <a:cubicBezTo>
                  <a:pt x="165894" y="99101"/>
                  <a:pt x="163248" y="100418"/>
                  <a:pt x="160602" y="101736"/>
                </a:cubicBezTo>
                <a:cubicBezTo>
                  <a:pt x="157957" y="103053"/>
                  <a:pt x="155311" y="104370"/>
                  <a:pt x="152665" y="105688"/>
                </a:cubicBezTo>
                <a:cubicBezTo>
                  <a:pt x="150019" y="108322"/>
                  <a:pt x="147373" y="109640"/>
                  <a:pt x="144727" y="112274"/>
                </a:cubicBezTo>
                <a:cubicBezTo>
                  <a:pt x="142081" y="114909"/>
                  <a:pt x="139436" y="117543"/>
                  <a:pt x="136790" y="120178"/>
                </a:cubicBezTo>
                <a:cubicBezTo>
                  <a:pt x="134144" y="122812"/>
                  <a:pt x="131498" y="125447"/>
                  <a:pt x="130175" y="128082"/>
                </a:cubicBezTo>
                <a:cubicBezTo>
                  <a:pt x="130175" y="128082"/>
                  <a:pt x="130175" y="126764"/>
                  <a:pt x="130175" y="126764"/>
                </a:cubicBezTo>
                <a:cubicBezTo>
                  <a:pt x="130175" y="122812"/>
                  <a:pt x="130175" y="117543"/>
                  <a:pt x="132821" y="110957"/>
                </a:cubicBezTo>
                <a:cubicBezTo>
                  <a:pt x="134144" y="105688"/>
                  <a:pt x="136790" y="100418"/>
                  <a:pt x="142081" y="95149"/>
                </a:cubicBezTo>
                <a:cubicBezTo>
                  <a:pt x="146050" y="89880"/>
                  <a:pt x="151342" y="84611"/>
                  <a:pt x="156634" y="80659"/>
                </a:cubicBezTo>
                <a:cubicBezTo>
                  <a:pt x="163248" y="76707"/>
                  <a:pt x="169863" y="74072"/>
                  <a:pt x="176477" y="72755"/>
                </a:cubicBezTo>
                <a:close/>
                <a:moveTo>
                  <a:pt x="77177" y="0"/>
                </a:moveTo>
                <a:cubicBezTo>
                  <a:pt x="82428" y="0"/>
                  <a:pt x="90305" y="1314"/>
                  <a:pt x="98181" y="5257"/>
                </a:cubicBezTo>
                <a:cubicBezTo>
                  <a:pt x="106058" y="10515"/>
                  <a:pt x="112621" y="15773"/>
                  <a:pt x="117872" y="23659"/>
                </a:cubicBezTo>
                <a:cubicBezTo>
                  <a:pt x="124436" y="31545"/>
                  <a:pt x="128374" y="39431"/>
                  <a:pt x="131000" y="48632"/>
                </a:cubicBezTo>
                <a:cubicBezTo>
                  <a:pt x="133625" y="57833"/>
                  <a:pt x="134938" y="67034"/>
                  <a:pt x="134938" y="76234"/>
                </a:cubicBezTo>
                <a:cubicBezTo>
                  <a:pt x="133625" y="85435"/>
                  <a:pt x="132313" y="93321"/>
                  <a:pt x="129687" y="101208"/>
                </a:cubicBezTo>
                <a:cubicBezTo>
                  <a:pt x="125749" y="107780"/>
                  <a:pt x="121811" y="114352"/>
                  <a:pt x="117872" y="118295"/>
                </a:cubicBezTo>
                <a:cubicBezTo>
                  <a:pt x="117872" y="118295"/>
                  <a:pt x="117872" y="119609"/>
                  <a:pt x="116560" y="119609"/>
                </a:cubicBezTo>
                <a:cubicBezTo>
                  <a:pt x="117872" y="114352"/>
                  <a:pt x="117872" y="109094"/>
                  <a:pt x="116560" y="103836"/>
                </a:cubicBezTo>
                <a:cubicBezTo>
                  <a:pt x="116560" y="99893"/>
                  <a:pt x="116560" y="95950"/>
                  <a:pt x="116560" y="90693"/>
                </a:cubicBezTo>
                <a:cubicBezTo>
                  <a:pt x="115247" y="86749"/>
                  <a:pt x="115247" y="82806"/>
                  <a:pt x="113934" y="77549"/>
                </a:cubicBezTo>
                <a:cubicBezTo>
                  <a:pt x="112621" y="73606"/>
                  <a:pt x="111309" y="69662"/>
                  <a:pt x="109996" y="67034"/>
                </a:cubicBezTo>
                <a:cubicBezTo>
                  <a:pt x="108683" y="63090"/>
                  <a:pt x="107370" y="59147"/>
                  <a:pt x="106058" y="56519"/>
                </a:cubicBezTo>
                <a:cubicBezTo>
                  <a:pt x="104745" y="53890"/>
                  <a:pt x="102119" y="51261"/>
                  <a:pt x="100807" y="48632"/>
                </a:cubicBezTo>
                <a:cubicBezTo>
                  <a:pt x="99494" y="46003"/>
                  <a:pt x="98181" y="44689"/>
                  <a:pt x="96868" y="43375"/>
                </a:cubicBezTo>
                <a:cubicBezTo>
                  <a:pt x="96868" y="46003"/>
                  <a:pt x="99494" y="47318"/>
                  <a:pt x="100807" y="49947"/>
                </a:cubicBezTo>
                <a:cubicBezTo>
                  <a:pt x="102119" y="51261"/>
                  <a:pt x="103432" y="53890"/>
                  <a:pt x="104745" y="57833"/>
                </a:cubicBezTo>
                <a:cubicBezTo>
                  <a:pt x="106058" y="60462"/>
                  <a:pt x="107370" y="64405"/>
                  <a:pt x="108683" y="67034"/>
                </a:cubicBezTo>
                <a:cubicBezTo>
                  <a:pt x="108683" y="70977"/>
                  <a:pt x="109996" y="74920"/>
                  <a:pt x="111309" y="78863"/>
                </a:cubicBezTo>
                <a:cubicBezTo>
                  <a:pt x="111309" y="82806"/>
                  <a:pt x="111309" y="86749"/>
                  <a:pt x="111309" y="92007"/>
                </a:cubicBezTo>
                <a:cubicBezTo>
                  <a:pt x="112621" y="95950"/>
                  <a:pt x="112621" y="99893"/>
                  <a:pt x="112621" y="103836"/>
                </a:cubicBezTo>
                <a:cubicBezTo>
                  <a:pt x="111309" y="110408"/>
                  <a:pt x="111309" y="116980"/>
                  <a:pt x="109996" y="122238"/>
                </a:cubicBezTo>
                <a:cubicBezTo>
                  <a:pt x="107370" y="119609"/>
                  <a:pt x="98181" y="109094"/>
                  <a:pt x="92930" y="105151"/>
                </a:cubicBezTo>
                <a:cubicBezTo>
                  <a:pt x="88992" y="99893"/>
                  <a:pt x="85054" y="93321"/>
                  <a:pt x="81115" y="86749"/>
                </a:cubicBezTo>
                <a:cubicBezTo>
                  <a:pt x="77177" y="81492"/>
                  <a:pt x="74552" y="73606"/>
                  <a:pt x="71926" y="67034"/>
                </a:cubicBezTo>
                <a:cubicBezTo>
                  <a:pt x="67988" y="52575"/>
                  <a:pt x="66675" y="38117"/>
                  <a:pt x="67988" y="26288"/>
                </a:cubicBezTo>
                <a:cubicBezTo>
                  <a:pt x="69301" y="19716"/>
                  <a:pt x="69301" y="14458"/>
                  <a:pt x="69301" y="9201"/>
                </a:cubicBezTo>
                <a:cubicBezTo>
                  <a:pt x="69301" y="7886"/>
                  <a:pt x="69301" y="5257"/>
                  <a:pt x="67988" y="3943"/>
                </a:cubicBezTo>
                <a:cubicBezTo>
                  <a:pt x="67988" y="2629"/>
                  <a:pt x="67988" y="1314"/>
                  <a:pt x="67988" y="1314"/>
                </a:cubicBezTo>
                <a:cubicBezTo>
                  <a:pt x="67988" y="1314"/>
                  <a:pt x="69301" y="1314"/>
                  <a:pt x="70613" y="1314"/>
                </a:cubicBezTo>
                <a:cubicBezTo>
                  <a:pt x="71926" y="1314"/>
                  <a:pt x="74552" y="0"/>
                  <a:pt x="77177"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mj-lt"/>
            </a:endParaRPr>
          </a:p>
        </p:txBody>
      </p:sp>
      <p:pic>
        <p:nvPicPr>
          <p:cNvPr id="12" name="Graphic 11" descr="Cycling with solid fill">
            <a:extLst>
              <a:ext uri="{FF2B5EF4-FFF2-40B4-BE49-F238E27FC236}">
                <a16:creationId xmlns:a16="http://schemas.microsoft.com/office/drawing/2014/main" id="{E810C3C7-DD5E-729B-6F80-97EF782265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24518" y="1732564"/>
            <a:ext cx="678368" cy="678368"/>
          </a:xfrm>
          <a:prstGeom prst="rect">
            <a:avLst/>
          </a:prstGeom>
        </p:spPr>
      </p:pic>
    </p:spTree>
    <p:extLst>
      <p:ext uri="{BB962C8B-B14F-4D97-AF65-F5344CB8AC3E}">
        <p14:creationId xmlns:p14="http://schemas.microsoft.com/office/powerpoint/2010/main" val="1790980378"/>
      </p:ext>
    </p:extLst>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6896000" y="1532164"/>
            <a:ext cx="4163840" cy="359457"/>
          </a:xfrm>
          <a:prstGeom prst="rect">
            <a:avLst/>
          </a:prstGeom>
        </p:spPr>
        <p:txBody>
          <a:bodyPr wrap="square" lIns="91440" tIns="45720" rIns="91440" bIns="45720" anchor="t">
            <a:spAutoFit/>
          </a:bodyPr>
          <a:lstStyle/>
          <a:p>
            <a:pPr lvl="0" algn="r">
              <a:lnSpc>
                <a:spcPct val="120000"/>
              </a:lnSpc>
              <a:defRPr/>
            </a:pPr>
            <a:r>
              <a:rPr lang="en-US" altLang="zh-CN" sz="1600">
                <a:solidFill>
                  <a:schemeClr val="bg1">
                    <a:lumMod val="65000"/>
                  </a:schemeClr>
                </a:solidFill>
                <a:latin typeface="+mj-lt"/>
                <a:ea typeface="微软雅黑"/>
              </a:rPr>
              <a:t>.</a:t>
            </a:r>
            <a:endParaRPr kumimoji="0" lang="zh-CN" altLang="en-US" sz="1600" b="0" i="0" u="none" strike="noStrike" kern="1200" cap="none" spc="0" normalizeH="0" baseline="0" noProof="0">
              <a:ln>
                <a:noFill/>
              </a:ln>
              <a:solidFill>
                <a:schemeClr val="bg1">
                  <a:lumMod val="65000"/>
                </a:schemeClr>
              </a:solidFill>
              <a:effectLst/>
              <a:uLnTx/>
              <a:uFillTx/>
              <a:latin typeface="+mj-lt"/>
              <a:ea typeface="微软雅黑"/>
            </a:endParaRPr>
          </a:p>
        </p:txBody>
      </p:sp>
      <p:sp>
        <p:nvSpPr>
          <p:cNvPr id="35" name="矩形 34"/>
          <p:cNvSpPr/>
          <p:nvPr/>
        </p:nvSpPr>
        <p:spPr>
          <a:xfrm>
            <a:off x="5666127" y="47941"/>
            <a:ext cx="5729663" cy="624979"/>
          </a:xfrm>
          <a:prstGeom prst="rect">
            <a:avLst/>
          </a:prstGeom>
        </p:spPr>
        <p:txBody>
          <a:bodyPr wrap="square" lIns="91440" tIns="45720" rIns="91440" bIns="45720" anchor="t">
            <a:spAutoFit/>
          </a:bodyPr>
          <a:lstStyle/>
          <a:p>
            <a:pPr algn="r">
              <a:lnSpc>
                <a:spcPct val="120000"/>
              </a:lnSpc>
              <a:defRPr/>
            </a:pPr>
            <a:r>
              <a:rPr lang="tr-TR" altLang="zh-CN" sz="3200" b="1">
                <a:solidFill>
                  <a:srgbClr val="00B050"/>
                </a:solidFill>
                <a:latin typeface="+mj-lt"/>
                <a:ea typeface="微软雅黑"/>
              </a:rPr>
              <a:t>OUR SOLUTION </a:t>
            </a:r>
            <a:endParaRPr lang="tr-TR" altLang="zh-CN" sz="3200" b="1" i="0" u="none" strike="noStrike" kern="1200" cap="none" spc="0" normalizeH="0" baseline="0" noProof="0">
              <a:ln>
                <a:noFill/>
              </a:ln>
              <a:solidFill>
                <a:srgbClr val="00B050"/>
              </a:solidFill>
              <a:effectLst/>
              <a:uLnTx/>
              <a:uFillTx/>
              <a:latin typeface="+mj-lt"/>
              <a:ea typeface="微软雅黑"/>
            </a:endParaRPr>
          </a:p>
        </p:txBody>
      </p:sp>
      <p:pic>
        <p:nvPicPr>
          <p:cNvPr id="6" name="Picture Placeholder 5" descr="A picture containing text, device, screenshot&#10;&#10;Description automatically generated">
            <a:extLst>
              <a:ext uri="{FF2B5EF4-FFF2-40B4-BE49-F238E27FC236}">
                <a16:creationId xmlns:a16="http://schemas.microsoft.com/office/drawing/2014/main" id="{12D66767-EC02-D0BD-8DA2-A9B0B442294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6389" r="6389"/>
          <a:stretch>
            <a:fillRect/>
          </a:stretch>
        </p:blipFill>
        <p:spPr>
          <a:xfrm>
            <a:off x="-1" y="1637"/>
            <a:ext cx="5036031" cy="6856363"/>
          </a:xfrm>
        </p:spPr>
      </p:pic>
      <p:sp>
        <p:nvSpPr>
          <p:cNvPr id="4" name="TextBox 3">
            <a:extLst>
              <a:ext uri="{FF2B5EF4-FFF2-40B4-BE49-F238E27FC236}">
                <a16:creationId xmlns:a16="http://schemas.microsoft.com/office/drawing/2014/main" id="{51A3B368-07EE-FC77-F76B-759FB08966BD}"/>
              </a:ext>
            </a:extLst>
          </p:cNvPr>
          <p:cNvSpPr txBox="1"/>
          <p:nvPr/>
        </p:nvSpPr>
        <p:spPr>
          <a:xfrm>
            <a:off x="5385391" y="1050018"/>
            <a:ext cx="6400798" cy="54784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Century Gothic"/>
                <a:cs typeface="Segoe UI"/>
              </a:rPr>
              <a:t>We aim to provide an electric Bicycle which has awesome features such as: </a:t>
            </a:r>
            <a:endParaRPr lang="en-US" sz="1400">
              <a:latin typeface="Palatino Linotype" panose="02040502050505030304"/>
              <a:cs typeface="Segoe UI"/>
            </a:endParaRPr>
          </a:p>
          <a:p>
            <a:r>
              <a:rPr lang="en-US" sz="1400" b="1">
                <a:latin typeface="Century Gothic"/>
                <a:cs typeface="Segoe UI"/>
              </a:rPr>
              <a:t>1. Anti-Light Digital Screen</a:t>
            </a:r>
            <a:r>
              <a:rPr lang="en-US" sz="1400">
                <a:latin typeface="Century Gothic"/>
                <a:cs typeface="Segoe UI"/>
              </a:rPr>
              <a:t>: that would track customer data </a:t>
            </a:r>
            <a:r>
              <a:rPr lang="en-US" sz="1400" err="1">
                <a:latin typeface="Century Gothic"/>
                <a:cs typeface="Segoe UI"/>
              </a:rPr>
              <a:t>eg.</a:t>
            </a:r>
            <a:r>
              <a:rPr lang="en-US" sz="1400">
                <a:latin typeface="Century Gothic"/>
                <a:cs typeface="Segoe UI"/>
              </a:rPr>
              <a:t> The Speed, distance covered, Battery Capacity without looking on your phone. ​</a:t>
            </a:r>
            <a:endParaRPr lang="en-US" sz="1400"/>
          </a:p>
          <a:p>
            <a:endParaRPr lang="en-US" sz="1400">
              <a:latin typeface="Century Gothic"/>
              <a:cs typeface="Segoe UI"/>
            </a:endParaRPr>
          </a:p>
          <a:p>
            <a:r>
              <a:rPr lang="en-US" sz="1400" b="1">
                <a:latin typeface="Century Gothic"/>
                <a:cs typeface="Segoe UI"/>
              </a:rPr>
              <a:t>2. Self-Riding button:</a:t>
            </a:r>
            <a:r>
              <a:rPr lang="en-US" sz="1400">
                <a:latin typeface="Century Gothic"/>
                <a:cs typeface="Segoe UI"/>
              </a:rPr>
              <a:t> This new bicycle can be adjusted to a constant speed which would help customers not to use so much strength when riding. Customers can press and hold the buttons to increase the speed or reduce. Self-riding option can be turned on and off anytime.</a:t>
            </a:r>
          </a:p>
          <a:p>
            <a:endParaRPr lang="en-US" sz="1400">
              <a:latin typeface="Century Gothic"/>
              <a:cs typeface="Segoe UI"/>
            </a:endParaRPr>
          </a:p>
          <a:p>
            <a:r>
              <a:rPr lang="en-US" sz="1400" b="1">
                <a:latin typeface="Century Gothic"/>
                <a:cs typeface="Segoe UI"/>
              </a:rPr>
              <a:t>3. Provision of mobile phone holder and charging system: </a:t>
            </a:r>
            <a:r>
              <a:rPr lang="en-US" sz="1400">
                <a:latin typeface="Century Gothic"/>
                <a:cs typeface="Segoe UI"/>
              </a:rPr>
              <a:t>We aim to encourage more people to use bicycle considering the numerous benefits, customers who wants to ride long distances can charge their mobile phones through the USB-Type B &amp; C ports provided. </a:t>
            </a:r>
          </a:p>
          <a:p>
            <a:endParaRPr lang="en-US" sz="1400">
              <a:latin typeface="Century Gothic"/>
              <a:cs typeface="Segoe UI"/>
            </a:endParaRPr>
          </a:p>
          <a:p>
            <a:r>
              <a:rPr lang="en-US" sz="1400" b="1">
                <a:latin typeface="Century Gothic"/>
                <a:cs typeface="Segoe UI"/>
              </a:rPr>
              <a:t>4. Mobile Application and GPS: </a:t>
            </a:r>
            <a:r>
              <a:rPr lang="en-US" sz="1400">
                <a:latin typeface="Century Gothic"/>
                <a:cs typeface="Segoe UI"/>
              </a:rPr>
              <a:t>Customers should be able to unlock the application to be able to use the bicycle. This is done through the mobile app which has registration and login features. The GPS would be enabled to identify where these bicycles are parked. </a:t>
            </a:r>
          </a:p>
          <a:p>
            <a:endParaRPr lang="en-US" sz="1400">
              <a:latin typeface="Century Gothic"/>
              <a:cs typeface="Segoe UI"/>
            </a:endParaRPr>
          </a:p>
          <a:p>
            <a:r>
              <a:rPr lang="en-US" sz="1400" b="1">
                <a:latin typeface="Century Gothic"/>
                <a:cs typeface="Segoe UI"/>
              </a:rPr>
              <a:t>5. Big and strong wheels: </a:t>
            </a:r>
            <a:r>
              <a:rPr lang="en-US" sz="1400">
                <a:latin typeface="Century Gothic"/>
                <a:cs typeface="Segoe UI"/>
              </a:rPr>
              <a:t>Our bicycle is design to suit all weather conditions. Bigger types with strikes would be able to use in both cold and hot places.</a:t>
            </a:r>
          </a:p>
          <a:p>
            <a:r>
              <a:rPr lang="en-US" sz="1400">
                <a:latin typeface="Century Gothic"/>
                <a:cs typeface="Segoe UI"/>
              </a:rPr>
              <a:t>​</a:t>
            </a:r>
          </a:p>
        </p:txBody>
      </p:sp>
    </p:spTree>
    <p:extLst>
      <p:ext uri="{BB962C8B-B14F-4D97-AF65-F5344CB8AC3E}">
        <p14:creationId xmlns:p14="http://schemas.microsoft.com/office/powerpoint/2010/main" val="3401356433"/>
      </p:ext>
    </p:extLst>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文本框 31"/>
          <p:cNvSpPr txBox="1"/>
          <p:nvPr/>
        </p:nvSpPr>
        <p:spPr>
          <a:xfrm>
            <a:off x="970375" y="2987609"/>
            <a:ext cx="4717651" cy="2369672"/>
          </a:xfrm>
          <a:prstGeom prst="rect">
            <a:avLst/>
          </a:prstGeom>
        </p:spPr>
        <p:txBody>
          <a:bodyPr vert="horz" lIns="91440" tIns="45720" rIns="91440" bIns="45720" rtlCol="0" anchor="t">
            <a:normAutofit/>
            <a:scene3d>
              <a:camera prst="orthographicFront"/>
              <a:lightRig rig="threePt" dir="t"/>
            </a:scene3d>
            <a:sp3d contourW="12700"/>
          </a:bodyPr>
          <a:lstStyle/>
          <a:p>
            <a:pPr>
              <a:lnSpc>
                <a:spcPct val="90000"/>
              </a:lnSpc>
              <a:spcBef>
                <a:spcPct val="0"/>
              </a:spcBef>
              <a:spcAft>
                <a:spcPts val="600"/>
              </a:spcAft>
            </a:pPr>
            <a:r>
              <a:rPr lang="en-US" altLang="zh-CN" sz="4400" b="1" kern="1200">
                <a:solidFill>
                  <a:schemeClr val="accent6">
                    <a:lumMod val="75000"/>
                  </a:schemeClr>
                </a:solidFill>
                <a:latin typeface="+mj-lt"/>
                <a:ea typeface="幼圆"/>
                <a:cs typeface="+mj-cs"/>
              </a:rPr>
              <a:t>METHODOLOGY</a:t>
            </a:r>
          </a:p>
        </p:txBody>
      </p:sp>
      <p:grpSp>
        <p:nvGrpSpPr>
          <p:cNvPr id="44" name="Group 4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45" name="Rectangle 4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4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iagram&#10;&#10;Description automatically generated">
            <a:extLst>
              <a:ext uri="{FF2B5EF4-FFF2-40B4-BE49-F238E27FC236}">
                <a16:creationId xmlns:a16="http://schemas.microsoft.com/office/drawing/2014/main" id="{EE2EC6C9-8D92-2E49-6D1B-25ED4142CD5F}"/>
              </a:ext>
            </a:extLst>
          </p:cNvPr>
          <p:cNvPicPr>
            <a:picLocks noChangeAspect="1"/>
          </p:cNvPicPr>
          <p:nvPr/>
        </p:nvPicPr>
        <p:blipFill>
          <a:blip r:embed="rId3"/>
          <a:stretch>
            <a:fillRect/>
          </a:stretch>
        </p:blipFill>
        <p:spPr>
          <a:xfrm>
            <a:off x="5321857" y="936104"/>
            <a:ext cx="6136636" cy="5464921"/>
          </a:xfrm>
          <a:prstGeom prst="rect">
            <a:avLst/>
          </a:prstGeom>
        </p:spPr>
      </p:pic>
      <p:sp>
        <p:nvSpPr>
          <p:cNvPr id="3" name="Text Box 4238">
            <a:extLst>
              <a:ext uri="{FF2B5EF4-FFF2-40B4-BE49-F238E27FC236}">
                <a16:creationId xmlns:a16="http://schemas.microsoft.com/office/drawing/2014/main" id="{58284E46-0C61-02E2-BE1E-6F8E8CC77663}"/>
              </a:ext>
            </a:extLst>
          </p:cNvPr>
          <p:cNvSpPr txBox="1">
            <a:spLocks/>
          </p:cNvSpPr>
          <p:nvPr/>
        </p:nvSpPr>
        <p:spPr bwMode="auto">
          <a:xfrm>
            <a:off x="5857523" y="2640116"/>
            <a:ext cx="1054100" cy="2717165"/>
          </a:xfrm>
          <a:prstGeom prst="rect">
            <a:avLst/>
          </a:prstGeom>
          <a:noFill/>
          <a:ln w="12598">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0" tIns="0" rIns="0" bIns="0" anchor="t" anchorCtr="0" upright="1">
            <a:noAutofit/>
          </a:bodyPr>
          <a:lstStyle/>
          <a:p>
            <a:r>
              <a:rPr lang="en-IN" sz="1200">
                <a:effectLst/>
                <a:latin typeface="Calibri" panose="020F0502020204030204" pitchFamily="34" charset="0"/>
                <a:ea typeface="Calibri" panose="020F0502020204030204" pitchFamily="34" charset="0"/>
                <a:cs typeface="Times New Roman" panose="02020603050405020304" pitchFamily="18" charset="0"/>
              </a:rPr>
              <a:t> </a:t>
            </a:r>
          </a:p>
          <a:p>
            <a:r>
              <a:rPr lang="en-IN" sz="1200">
                <a:effectLst/>
                <a:latin typeface="Calibri" panose="020F0502020204030204" pitchFamily="34" charset="0"/>
                <a:ea typeface="Calibri" panose="020F0502020204030204" pitchFamily="34" charset="0"/>
                <a:cs typeface="Times New Roman" panose="02020603050405020304" pitchFamily="18" charset="0"/>
              </a:rPr>
              <a:t> </a:t>
            </a:r>
          </a:p>
          <a:p>
            <a:r>
              <a:rPr lang="en-IN" sz="1200">
                <a:effectLst/>
                <a:latin typeface="Calibri" panose="020F0502020204030204" pitchFamily="34" charset="0"/>
                <a:ea typeface="Calibri" panose="020F0502020204030204" pitchFamily="34" charset="0"/>
                <a:cs typeface="Times New Roman" panose="02020603050405020304" pitchFamily="18" charset="0"/>
              </a:rPr>
              <a:t> </a:t>
            </a:r>
          </a:p>
          <a:p>
            <a:pPr>
              <a:spcBef>
                <a:spcPts val="15"/>
              </a:spcBef>
            </a:pPr>
            <a:r>
              <a:rPr lang="en-IN" sz="1150">
                <a:effectLst/>
                <a:latin typeface="Calibri" panose="020F0502020204030204" pitchFamily="34" charset="0"/>
                <a:ea typeface="Calibri" panose="020F0502020204030204" pitchFamily="34" charset="0"/>
                <a:cs typeface="Times New Roman" panose="02020603050405020304" pitchFamily="18" charset="0"/>
              </a:rPr>
              <a:t> </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p>
            <a:pPr marL="100330" marR="95885" algn="ctr">
              <a:lnSpc>
                <a:spcPct val="113000"/>
              </a:lnSpc>
              <a:spcBef>
                <a:spcPts val="5"/>
              </a:spcBef>
              <a:spcAft>
                <a:spcPts val="0"/>
              </a:spcAft>
            </a:pPr>
            <a:r>
              <a:rPr lang="en-IN" sz="1100">
                <a:effectLst/>
                <a:latin typeface="Calibri" panose="020F0502020204030204" pitchFamily="34" charset="0"/>
                <a:ea typeface="Calibri" panose="020F0502020204030204" pitchFamily="34" charset="0"/>
                <a:cs typeface="Times New Roman" panose="02020603050405020304" pitchFamily="18" charset="0"/>
              </a:rPr>
              <a:t>Selection</a:t>
            </a:r>
            <a:r>
              <a:rPr lang="en-IN" sz="1100" spc="-60">
                <a:effectLst/>
                <a:latin typeface="Calibri" panose="020F0502020204030204" pitchFamily="34" charset="0"/>
                <a:ea typeface="Calibri" panose="020F0502020204030204" pitchFamily="34" charset="0"/>
                <a:cs typeface="Times New Roman" panose="02020603050405020304" pitchFamily="18" charset="0"/>
              </a:rPr>
              <a:t> </a:t>
            </a:r>
            <a:r>
              <a:rPr lang="en-IN" sz="1100">
                <a:effectLst/>
                <a:latin typeface="Calibri" panose="020F0502020204030204" pitchFamily="34" charset="0"/>
                <a:ea typeface="Calibri" panose="020F0502020204030204" pitchFamily="34" charset="0"/>
                <a:cs typeface="Times New Roman" panose="02020603050405020304" pitchFamily="18" charset="0"/>
              </a:rPr>
              <a:t>and</a:t>
            </a:r>
            <a:r>
              <a:rPr lang="en-IN" sz="1100" spc="-235">
                <a:effectLst/>
                <a:latin typeface="Calibri" panose="020F0502020204030204" pitchFamily="34" charset="0"/>
                <a:ea typeface="Calibri" panose="020F0502020204030204" pitchFamily="34" charset="0"/>
                <a:cs typeface="Times New Roman" panose="02020603050405020304" pitchFamily="18" charset="0"/>
              </a:rPr>
              <a:t> </a:t>
            </a:r>
            <a:r>
              <a:rPr lang="en-IN" sz="1100">
                <a:effectLst/>
                <a:latin typeface="Calibri" panose="020F0502020204030204" pitchFamily="34" charset="0"/>
                <a:ea typeface="Calibri" panose="020F0502020204030204" pitchFamily="34" charset="0"/>
                <a:cs typeface="Times New Roman" panose="02020603050405020304" pitchFamily="18" charset="0"/>
              </a:rPr>
              <a:t>description</a:t>
            </a:r>
            <a:r>
              <a:rPr lang="en-IN" sz="1100" spc="5">
                <a:effectLst/>
                <a:latin typeface="Calibri" panose="020F0502020204030204" pitchFamily="34" charset="0"/>
                <a:ea typeface="Calibri" panose="020F0502020204030204" pitchFamily="34" charset="0"/>
                <a:cs typeface="Times New Roman" panose="02020603050405020304" pitchFamily="18" charset="0"/>
              </a:rPr>
              <a:t> </a:t>
            </a:r>
            <a:r>
              <a:rPr lang="en-IN" sz="1100">
                <a:effectLst/>
                <a:latin typeface="Calibri" panose="020F0502020204030204" pitchFamily="34" charset="0"/>
                <a:ea typeface="Calibri" panose="020F0502020204030204" pitchFamily="34" charset="0"/>
                <a:cs typeface="Times New Roman" panose="02020603050405020304" pitchFamily="18" charset="0"/>
              </a:rPr>
              <a:t>of project</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45039046"/>
      </p:ext>
    </p:extLst>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Green Life Presentation Template www.templates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1573</TotalTime>
  <Words>1159</Words>
  <Application>Microsoft Macintosh PowerPoint</Application>
  <PresentationFormat>Widescreen</PresentationFormat>
  <Paragraphs>169</Paragraphs>
  <Slides>17</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等线</vt:lpstr>
      <vt:lpstr>Arial</vt:lpstr>
      <vt:lpstr>britannic bold</vt:lpstr>
      <vt:lpstr>britannic bold</vt:lpstr>
      <vt:lpstr>Calibri</vt:lpstr>
      <vt:lpstr>Century Gothic</vt:lpstr>
      <vt:lpstr>Palatino Linotype</vt:lpstr>
      <vt:lpstr>Wingdings</vt:lpstr>
      <vt:lpstr>Green Life Presentation Template www.templatesppt.com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Templatesppt.com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Life Presentation Template</dc:title>
  <dc:subject/>
  <dc:creator>Templatesppt.com</dc:creator>
  <cp:keywords>Green Life Presentation Template</cp:keywords>
  <dc:description>Green Life Presentation Template
www.Templatesppt.com</dc:description>
  <cp:lastModifiedBy>Pranuj Rai</cp:lastModifiedBy>
  <cp:revision>169</cp:revision>
  <dcterms:created xsi:type="dcterms:W3CDTF">2017-05-10T09:41:30Z</dcterms:created>
  <dcterms:modified xsi:type="dcterms:W3CDTF">2022-10-23T16:35:19Z</dcterms:modified>
  <cp:category>Nature</cp:category>
</cp:coreProperties>
</file>